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2" r:id="rId1"/>
    <p:sldMasterId id="2147483674" r:id="rId2"/>
  </p:sldMasterIdLst>
  <p:notesMasterIdLst>
    <p:notesMasterId r:id="rId27"/>
  </p:notesMasterIdLst>
  <p:handoutMasterIdLst>
    <p:handoutMasterId r:id="rId28"/>
  </p:handoutMasterIdLst>
  <p:sldIdLst>
    <p:sldId id="256" r:id="rId3"/>
    <p:sldId id="257" r:id="rId4"/>
    <p:sldId id="298" r:id="rId5"/>
    <p:sldId id="293" r:id="rId6"/>
    <p:sldId id="299" r:id="rId7"/>
    <p:sldId id="300" r:id="rId8"/>
    <p:sldId id="301" r:id="rId9"/>
    <p:sldId id="302" r:id="rId10"/>
    <p:sldId id="303" r:id="rId11"/>
    <p:sldId id="289" r:id="rId12"/>
    <p:sldId id="292" r:id="rId13"/>
    <p:sldId id="290" r:id="rId14"/>
    <p:sldId id="295" r:id="rId15"/>
    <p:sldId id="277" r:id="rId16"/>
    <p:sldId id="296" r:id="rId17"/>
    <p:sldId id="279" r:id="rId18"/>
    <p:sldId id="280" r:id="rId19"/>
    <p:sldId id="281" r:id="rId20"/>
    <p:sldId id="282" r:id="rId21"/>
    <p:sldId id="278" r:id="rId22"/>
    <p:sldId id="283" r:id="rId23"/>
    <p:sldId id="284" r:id="rId24"/>
    <p:sldId id="285" r:id="rId25"/>
    <p:sldId id="286" r:id="rId26"/>
  </p:sldIdLst>
  <p:sldSz cx="9144000" cy="6858000" type="screen4x3"/>
  <p:notesSz cx="7315200" cy="9601200"/>
  <p:defaultTextStyle>
    <a:defPPr>
      <a:defRPr lang="da-DK"/>
    </a:defPPr>
    <a:lvl1pPr algn="r" rtl="0" eaLnBrk="0" fontAlgn="base" hangingPunct="0">
      <a:spcBef>
        <a:spcPct val="0"/>
      </a:spcBef>
      <a:spcAft>
        <a:spcPct val="0"/>
      </a:spcAft>
      <a:defRPr sz="2400" i="1" kern="1200">
        <a:solidFill>
          <a:schemeClr val="tx1"/>
        </a:solidFill>
        <a:latin typeface="MetaBook-Roman" pitchFamily="34" charset="0"/>
        <a:ea typeface="+mn-ea"/>
        <a:cs typeface="+mn-cs"/>
      </a:defRPr>
    </a:lvl1pPr>
    <a:lvl2pPr marL="457200" algn="r" rtl="0" eaLnBrk="0" fontAlgn="base" hangingPunct="0">
      <a:spcBef>
        <a:spcPct val="0"/>
      </a:spcBef>
      <a:spcAft>
        <a:spcPct val="0"/>
      </a:spcAft>
      <a:defRPr sz="2400" i="1" kern="1200">
        <a:solidFill>
          <a:schemeClr val="tx1"/>
        </a:solidFill>
        <a:latin typeface="MetaBook-Roman" pitchFamily="34" charset="0"/>
        <a:ea typeface="+mn-ea"/>
        <a:cs typeface="+mn-cs"/>
      </a:defRPr>
    </a:lvl2pPr>
    <a:lvl3pPr marL="914400" algn="r" rtl="0" eaLnBrk="0" fontAlgn="base" hangingPunct="0">
      <a:spcBef>
        <a:spcPct val="0"/>
      </a:spcBef>
      <a:spcAft>
        <a:spcPct val="0"/>
      </a:spcAft>
      <a:defRPr sz="2400" i="1" kern="1200">
        <a:solidFill>
          <a:schemeClr val="tx1"/>
        </a:solidFill>
        <a:latin typeface="MetaBook-Roman" pitchFamily="34" charset="0"/>
        <a:ea typeface="+mn-ea"/>
        <a:cs typeface="+mn-cs"/>
      </a:defRPr>
    </a:lvl3pPr>
    <a:lvl4pPr marL="1371600" algn="r" rtl="0" eaLnBrk="0" fontAlgn="base" hangingPunct="0">
      <a:spcBef>
        <a:spcPct val="0"/>
      </a:spcBef>
      <a:spcAft>
        <a:spcPct val="0"/>
      </a:spcAft>
      <a:defRPr sz="2400" i="1" kern="1200">
        <a:solidFill>
          <a:schemeClr val="tx1"/>
        </a:solidFill>
        <a:latin typeface="MetaBook-Roman" pitchFamily="34" charset="0"/>
        <a:ea typeface="+mn-ea"/>
        <a:cs typeface="+mn-cs"/>
      </a:defRPr>
    </a:lvl4pPr>
    <a:lvl5pPr marL="1828800" algn="r" rtl="0" eaLnBrk="0" fontAlgn="base" hangingPunct="0">
      <a:spcBef>
        <a:spcPct val="0"/>
      </a:spcBef>
      <a:spcAft>
        <a:spcPct val="0"/>
      </a:spcAft>
      <a:defRPr sz="2400" i="1" kern="1200">
        <a:solidFill>
          <a:schemeClr val="tx1"/>
        </a:solidFill>
        <a:latin typeface="MetaBook-Roman" pitchFamily="34" charset="0"/>
        <a:ea typeface="+mn-ea"/>
        <a:cs typeface="+mn-cs"/>
      </a:defRPr>
    </a:lvl5pPr>
    <a:lvl6pPr marL="2286000" algn="l" defTabSz="914400" rtl="0" eaLnBrk="1" latinLnBrk="0" hangingPunct="1">
      <a:defRPr sz="2400" i="1" kern="1200">
        <a:solidFill>
          <a:schemeClr val="tx1"/>
        </a:solidFill>
        <a:latin typeface="MetaBook-Roman" pitchFamily="34" charset="0"/>
        <a:ea typeface="+mn-ea"/>
        <a:cs typeface="+mn-cs"/>
      </a:defRPr>
    </a:lvl6pPr>
    <a:lvl7pPr marL="2743200" algn="l" defTabSz="914400" rtl="0" eaLnBrk="1" latinLnBrk="0" hangingPunct="1">
      <a:defRPr sz="2400" i="1" kern="1200">
        <a:solidFill>
          <a:schemeClr val="tx1"/>
        </a:solidFill>
        <a:latin typeface="MetaBook-Roman" pitchFamily="34" charset="0"/>
        <a:ea typeface="+mn-ea"/>
        <a:cs typeface="+mn-cs"/>
      </a:defRPr>
    </a:lvl7pPr>
    <a:lvl8pPr marL="3200400" algn="l" defTabSz="914400" rtl="0" eaLnBrk="1" latinLnBrk="0" hangingPunct="1">
      <a:defRPr sz="2400" i="1" kern="1200">
        <a:solidFill>
          <a:schemeClr val="tx1"/>
        </a:solidFill>
        <a:latin typeface="MetaBook-Roman" pitchFamily="34" charset="0"/>
        <a:ea typeface="+mn-ea"/>
        <a:cs typeface="+mn-cs"/>
      </a:defRPr>
    </a:lvl8pPr>
    <a:lvl9pPr marL="3657600" algn="l" defTabSz="914400" rtl="0" eaLnBrk="1" latinLnBrk="0" hangingPunct="1">
      <a:defRPr sz="2400" i="1" kern="1200">
        <a:solidFill>
          <a:schemeClr val="tx1"/>
        </a:solidFill>
        <a:latin typeface="MetaBook-Roman"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bw" frameSlides="1"/>
  <p:clrMru>
    <a:srgbClr val="1A209A"/>
    <a:srgbClr val="FFED9F"/>
    <a:srgbClr val="FFEFAB"/>
    <a:srgbClr val="0058A8"/>
    <a:srgbClr val="00264C"/>
    <a:srgbClr val="00274C"/>
    <a:srgbClr val="B2D0F0"/>
    <a:srgbClr val="4C92DB"/>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5678" autoAdjust="0"/>
  </p:normalViewPr>
  <p:slideViewPr>
    <p:cSldViewPr>
      <p:cViewPr>
        <p:scale>
          <a:sx n="72" d="100"/>
          <a:sy n="72" d="100"/>
        </p:scale>
        <p:origin x="-1944" y="-4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68" d="100"/>
          <a:sy n="68" d="100"/>
        </p:scale>
        <p:origin x="-2484" y="-120"/>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notesMaster" Target="notesMasters/notesMaster1.xml"/><Relationship Id="rId28" Type="http://schemas.openxmlformats.org/officeDocument/2006/relationships/handoutMaster" Target="handoutMasters/handout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3170717" cy="480598"/>
          </a:xfrm>
          <a:prstGeom prst="rect">
            <a:avLst/>
          </a:prstGeom>
          <a:noFill/>
          <a:ln w="9525">
            <a:noFill/>
            <a:miter lim="800000"/>
            <a:headEnd/>
            <a:tailEnd/>
          </a:ln>
          <a:effectLst/>
        </p:spPr>
        <p:txBody>
          <a:bodyPr vert="horz" wrap="square" lIns="92285" tIns="46142" rIns="92285" bIns="46142" numCol="1" anchor="t" anchorCtr="0" compatLnSpc="1">
            <a:prstTxWarp prst="textNoShape">
              <a:avLst/>
            </a:prstTxWarp>
          </a:bodyPr>
          <a:lstStyle>
            <a:lvl1pPr algn="l" defTabSz="922338">
              <a:defRPr sz="1200" smtClean="0"/>
            </a:lvl1pPr>
          </a:lstStyle>
          <a:p>
            <a:pPr>
              <a:defRPr/>
            </a:pPr>
            <a:endParaRPr lang="en-US" altLang="en-US"/>
          </a:p>
        </p:txBody>
      </p:sp>
      <p:sp>
        <p:nvSpPr>
          <p:cNvPr id="48131" name="Rectangle 3"/>
          <p:cNvSpPr>
            <a:spLocks noGrp="1" noChangeArrowheads="1"/>
          </p:cNvSpPr>
          <p:nvPr>
            <p:ph type="dt" sz="quarter" idx="1"/>
          </p:nvPr>
        </p:nvSpPr>
        <p:spPr bwMode="auto">
          <a:xfrm>
            <a:off x="4144483" y="0"/>
            <a:ext cx="3170717" cy="480598"/>
          </a:xfrm>
          <a:prstGeom prst="rect">
            <a:avLst/>
          </a:prstGeom>
          <a:noFill/>
          <a:ln w="9525">
            <a:noFill/>
            <a:miter lim="800000"/>
            <a:headEnd/>
            <a:tailEnd/>
          </a:ln>
          <a:effectLst/>
        </p:spPr>
        <p:txBody>
          <a:bodyPr vert="horz" wrap="square" lIns="92285" tIns="46142" rIns="92285" bIns="46142" numCol="1" anchor="t" anchorCtr="0" compatLnSpc="1">
            <a:prstTxWarp prst="textNoShape">
              <a:avLst/>
            </a:prstTxWarp>
          </a:bodyPr>
          <a:lstStyle>
            <a:lvl1pPr defTabSz="922338">
              <a:defRPr sz="1200" smtClean="0"/>
            </a:lvl1pPr>
          </a:lstStyle>
          <a:p>
            <a:pPr>
              <a:defRPr/>
            </a:pPr>
            <a:endParaRPr lang="en-US" altLang="en-US"/>
          </a:p>
        </p:txBody>
      </p:sp>
      <p:sp>
        <p:nvSpPr>
          <p:cNvPr id="48132" name="Rectangle 4"/>
          <p:cNvSpPr>
            <a:spLocks noGrp="1" noChangeArrowheads="1"/>
          </p:cNvSpPr>
          <p:nvPr>
            <p:ph type="ftr" sz="quarter" idx="2"/>
          </p:nvPr>
        </p:nvSpPr>
        <p:spPr bwMode="auto">
          <a:xfrm>
            <a:off x="0" y="9120602"/>
            <a:ext cx="3170717" cy="480598"/>
          </a:xfrm>
          <a:prstGeom prst="rect">
            <a:avLst/>
          </a:prstGeom>
          <a:noFill/>
          <a:ln w="9525">
            <a:noFill/>
            <a:miter lim="800000"/>
            <a:headEnd/>
            <a:tailEnd/>
          </a:ln>
          <a:effectLst/>
        </p:spPr>
        <p:txBody>
          <a:bodyPr vert="horz" wrap="square" lIns="92285" tIns="46142" rIns="92285" bIns="46142" numCol="1" anchor="b" anchorCtr="0" compatLnSpc="1">
            <a:prstTxWarp prst="textNoShape">
              <a:avLst/>
            </a:prstTxWarp>
          </a:bodyPr>
          <a:lstStyle>
            <a:lvl1pPr algn="l" defTabSz="922338">
              <a:defRPr sz="1200" smtClean="0"/>
            </a:lvl1pPr>
          </a:lstStyle>
          <a:p>
            <a:pPr>
              <a:defRPr/>
            </a:pPr>
            <a:endParaRPr lang="en-US" altLang="en-US"/>
          </a:p>
        </p:txBody>
      </p:sp>
      <p:sp>
        <p:nvSpPr>
          <p:cNvPr id="48133" name="Rectangle 5"/>
          <p:cNvSpPr>
            <a:spLocks noGrp="1" noChangeArrowheads="1"/>
          </p:cNvSpPr>
          <p:nvPr>
            <p:ph type="sldNum" sz="quarter" idx="3"/>
          </p:nvPr>
        </p:nvSpPr>
        <p:spPr bwMode="auto">
          <a:xfrm>
            <a:off x="4144483" y="9120602"/>
            <a:ext cx="3170717" cy="480598"/>
          </a:xfrm>
          <a:prstGeom prst="rect">
            <a:avLst/>
          </a:prstGeom>
          <a:noFill/>
          <a:ln w="9525">
            <a:noFill/>
            <a:miter lim="800000"/>
            <a:headEnd/>
            <a:tailEnd/>
          </a:ln>
          <a:effectLst/>
        </p:spPr>
        <p:txBody>
          <a:bodyPr vert="horz" wrap="square" lIns="92285" tIns="46142" rIns="92285" bIns="46142" numCol="1" anchor="b" anchorCtr="0" compatLnSpc="1">
            <a:prstTxWarp prst="textNoShape">
              <a:avLst/>
            </a:prstTxWarp>
          </a:bodyPr>
          <a:lstStyle>
            <a:lvl1pPr defTabSz="922338">
              <a:defRPr sz="1200" smtClean="0"/>
            </a:lvl1pPr>
          </a:lstStyle>
          <a:p>
            <a:pPr>
              <a:defRPr/>
            </a:pPr>
            <a:fld id="{634F6FBC-87B6-4CAB-B35C-757125DFC00C}" type="slidenum">
              <a:rPr lang="da-DK" altLang="en-US"/>
              <a:pPr>
                <a:defRPr/>
              </a:pPr>
              <a:t>‹nr.›</a:t>
            </a:fld>
            <a:endParaRPr lang="da-DK" altLang="en-US"/>
          </a:p>
        </p:txBody>
      </p:sp>
    </p:spTree>
    <p:extLst>
      <p:ext uri="{BB962C8B-B14F-4D97-AF65-F5344CB8AC3E}">
        <p14:creationId xmlns:p14="http://schemas.microsoft.com/office/powerpoint/2010/main" val="17853436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170717" cy="480598"/>
          </a:xfrm>
          <a:prstGeom prst="rect">
            <a:avLst/>
          </a:prstGeom>
          <a:noFill/>
          <a:ln w="9525">
            <a:noFill/>
            <a:miter lim="800000"/>
            <a:headEnd/>
            <a:tailEnd/>
          </a:ln>
          <a:effectLst/>
        </p:spPr>
        <p:txBody>
          <a:bodyPr vert="horz" wrap="square" lIns="92285" tIns="46142" rIns="92285" bIns="46142" numCol="1" anchor="t" anchorCtr="0" compatLnSpc="1">
            <a:prstTxWarp prst="textNoShape">
              <a:avLst/>
            </a:prstTxWarp>
          </a:bodyPr>
          <a:lstStyle>
            <a:lvl1pPr algn="l" defTabSz="922338">
              <a:defRPr sz="1200" i="0" smtClean="0"/>
            </a:lvl1pPr>
          </a:lstStyle>
          <a:p>
            <a:pPr>
              <a:defRPr/>
            </a:pPr>
            <a:endParaRPr lang="en-US" altLang="en-US"/>
          </a:p>
        </p:txBody>
      </p:sp>
      <p:sp>
        <p:nvSpPr>
          <p:cNvPr id="39939" name="Rectangle 3"/>
          <p:cNvSpPr>
            <a:spLocks noGrp="1" noChangeArrowheads="1"/>
          </p:cNvSpPr>
          <p:nvPr>
            <p:ph type="dt" idx="1"/>
          </p:nvPr>
        </p:nvSpPr>
        <p:spPr bwMode="auto">
          <a:xfrm>
            <a:off x="4144483" y="0"/>
            <a:ext cx="3170717" cy="480598"/>
          </a:xfrm>
          <a:prstGeom prst="rect">
            <a:avLst/>
          </a:prstGeom>
          <a:noFill/>
          <a:ln w="9525">
            <a:noFill/>
            <a:miter lim="800000"/>
            <a:headEnd/>
            <a:tailEnd/>
          </a:ln>
          <a:effectLst/>
        </p:spPr>
        <p:txBody>
          <a:bodyPr vert="horz" wrap="square" lIns="92285" tIns="46142" rIns="92285" bIns="46142" numCol="1" anchor="t" anchorCtr="0" compatLnSpc="1">
            <a:prstTxWarp prst="textNoShape">
              <a:avLst/>
            </a:prstTxWarp>
          </a:bodyPr>
          <a:lstStyle>
            <a:lvl1pPr defTabSz="922338">
              <a:defRPr sz="1200" i="0" smtClean="0"/>
            </a:lvl1pPr>
          </a:lstStyle>
          <a:p>
            <a:pPr>
              <a:defRPr/>
            </a:pPr>
            <a:endParaRPr lang="en-US" altLang="en-US"/>
          </a:p>
        </p:txBody>
      </p:sp>
      <p:sp>
        <p:nvSpPr>
          <p:cNvPr id="19460" name="Rectangle 4"/>
          <p:cNvSpPr>
            <a:spLocks noGrp="1" noRot="1" noChangeAspect="1" noChangeArrowheads="1" noTextEdit="1"/>
          </p:cNvSpPr>
          <p:nvPr>
            <p:ph type="sldImg" idx="2"/>
          </p:nvPr>
        </p:nvSpPr>
        <p:spPr bwMode="auto">
          <a:xfrm>
            <a:off x="1257300" y="720725"/>
            <a:ext cx="4802188"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75475" y="4560302"/>
            <a:ext cx="5364252" cy="4320770"/>
          </a:xfrm>
          <a:prstGeom prst="rect">
            <a:avLst/>
          </a:prstGeom>
          <a:noFill/>
          <a:ln w="9525">
            <a:noFill/>
            <a:miter lim="800000"/>
            <a:headEnd/>
            <a:tailEnd/>
          </a:ln>
          <a:effectLst/>
        </p:spPr>
        <p:txBody>
          <a:bodyPr vert="horz" wrap="square" lIns="92285" tIns="46142" rIns="92285" bIns="46142" numCol="1" anchor="t" anchorCtr="0" compatLnSpc="1">
            <a:prstTxWarp prst="textNoShape">
              <a:avLst/>
            </a:prstTxWarp>
          </a:bodyPr>
          <a:lstStyle/>
          <a:p>
            <a:pPr lvl="0"/>
            <a:r>
              <a:rPr lang="da-DK" noProof="0" smtClean="0"/>
              <a:t>Click to edit Master text styles</a:t>
            </a:r>
          </a:p>
          <a:p>
            <a:pPr lvl="1"/>
            <a:r>
              <a:rPr lang="da-DK" noProof="0" smtClean="0"/>
              <a:t>Second level</a:t>
            </a:r>
          </a:p>
          <a:p>
            <a:pPr lvl="2"/>
            <a:r>
              <a:rPr lang="da-DK" noProof="0" smtClean="0"/>
              <a:t>Third level</a:t>
            </a:r>
          </a:p>
          <a:p>
            <a:pPr lvl="3"/>
            <a:r>
              <a:rPr lang="da-DK" noProof="0" smtClean="0"/>
              <a:t>Fourth level</a:t>
            </a:r>
          </a:p>
          <a:p>
            <a:pPr lvl="4"/>
            <a:r>
              <a:rPr lang="da-DK" noProof="0" smtClean="0"/>
              <a:t>Fifth level</a:t>
            </a:r>
          </a:p>
        </p:txBody>
      </p:sp>
      <p:sp>
        <p:nvSpPr>
          <p:cNvPr id="39942" name="Rectangle 6"/>
          <p:cNvSpPr>
            <a:spLocks noGrp="1" noChangeArrowheads="1"/>
          </p:cNvSpPr>
          <p:nvPr>
            <p:ph type="ftr" sz="quarter" idx="4"/>
          </p:nvPr>
        </p:nvSpPr>
        <p:spPr bwMode="auto">
          <a:xfrm>
            <a:off x="0" y="9120602"/>
            <a:ext cx="3170717" cy="480598"/>
          </a:xfrm>
          <a:prstGeom prst="rect">
            <a:avLst/>
          </a:prstGeom>
          <a:noFill/>
          <a:ln w="9525">
            <a:noFill/>
            <a:miter lim="800000"/>
            <a:headEnd/>
            <a:tailEnd/>
          </a:ln>
          <a:effectLst/>
        </p:spPr>
        <p:txBody>
          <a:bodyPr vert="horz" wrap="square" lIns="92285" tIns="46142" rIns="92285" bIns="46142" numCol="1" anchor="b" anchorCtr="0" compatLnSpc="1">
            <a:prstTxWarp prst="textNoShape">
              <a:avLst/>
            </a:prstTxWarp>
          </a:bodyPr>
          <a:lstStyle>
            <a:lvl1pPr algn="l" defTabSz="922338">
              <a:defRPr sz="1200" i="0" smtClean="0"/>
            </a:lvl1pPr>
          </a:lstStyle>
          <a:p>
            <a:pPr>
              <a:defRPr/>
            </a:pPr>
            <a:endParaRPr lang="en-US" altLang="en-US"/>
          </a:p>
        </p:txBody>
      </p:sp>
      <p:sp>
        <p:nvSpPr>
          <p:cNvPr id="39943" name="Rectangle 7"/>
          <p:cNvSpPr>
            <a:spLocks noGrp="1" noChangeArrowheads="1"/>
          </p:cNvSpPr>
          <p:nvPr>
            <p:ph type="sldNum" sz="quarter" idx="5"/>
          </p:nvPr>
        </p:nvSpPr>
        <p:spPr bwMode="auto">
          <a:xfrm>
            <a:off x="4144483" y="9120602"/>
            <a:ext cx="3170717" cy="480598"/>
          </a:xfrm>
          <a:prstGeom prst="rect">
            <a:avLst/>
          </a:prstGeom>
          <a:noFill/>
          <a:ln w="9525">
            <a:noFill/>
            <a:miter lim="800000"/>
            <a:headEnd/>
            <a:tailEnd/>
          </a:ln>
          <a:effectLst/>
        </p:spPr>
        <p:txBody>
          <a:bodyPr vert="horz" wrap="square" lIns="92285" tIns="46142" rIns="92285" bIns="46142" numCol="1" anchor="b" anchorCtr="0" compatLnSpc="1">
            <a:prstTxWarp prst="textNoShape">
              <a:avLst/>
            </a:prstTxWarp>
          </a:bodyPr>
          <a:lstStyle>
            <a:lvl1pPr defTabSz="922338">
              <a:defRPr sz="1200" i="0" smtClean="0"/>
            </a:lvl1pPr>
          </a:lstStyle>
          <a:p>
            <a:pPr>
              <a:defRPr/>
            </a:pPr>
            <a:fld id="{DEBAD55F-03D2-4E46-88CB-4118B824EC22}" type="slidenum">
              <a:rPr lang="da-DK" altLang="en-US"/>
              <a:pPr>
                <a:defRPr/>
              </a:pPr>
              <a:t>‹nr.›</a:t>
            </a:fld>
            <a:endParaRPr lang="da-DK" altLang="en-US"/>
          </a:p>
        </p:txBody>
      </p:sp>
    </p:spTree>
    <p:extLst>
      <p:ext uri="{BB962C8B-B14F-4D97-AF65-F5344CB8AC3E}">
        <p14:creationId xmlns:p14="http://schemas.microsoft.com/office/powerpoint/2010/main" val="28988353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a:ea typeface="+mn-ea"/>
        <a:cs typeface="+mn-cs"/>
      </a:defRPr>
    </a:lvl1pPr>
    <a:lvl2pPr marL="457200" algn="l" rtl="0" eaLnBrk="0" fontAlgn="base" hangingPunct="0">
      <a:spcBef>
        <a:spcPct val="30000"/>
      </a:spcBef>
      <a:spcAft>
        <a:spcPct val="0"/>
      </a:spcAft>
      <a:defRPr sz="1200" kern="1200">
        <a:solidFill>
          <a:schemeClr val="tx1"/>
        </a:solidFill>
        <a:latin typeface="Times"/>
        <a:ea typeface="+mn-ea"/>
        <a:cs typeface="+mn-cs"/>
      </a:defRPr>
    </a:lvl2pPr>
    <a:lvl3pPr marL="914400" algn="l" rtl="0" eaLnBrk="0" fontAlgn="base" hangingPunct="0">
      <a:spcBef>
        <a:spcPct val="30000"/>
      </a:spcBef>
      <a:spcAft>
        <a:spcPct val="0"/>
      </a:spcAft>
      <a:defRPr sz="1200" kern="1200">
        <a:solidFill>
          <a:schemeClr val="tx1"/>
        </a:solidFill>
        <a:latin typeface="Times"/>
        <a:ea typeface="+mn-ea"/>
        <a:cs typeface="+mn-cs"/>
      </a:defRPr>
    </a:lvl3pPr>
    <a:lvl4pPr marL="1371600" algn="l" rtl="0" eaLnBrk="0" fontAlgn="base" hangingPunct="0">
      <a:spcBef>
        <a:spcPct val="30000"/>
      </a:spcBef>
      <a:spcAft>
        <a:spcPct val="0"/>
      </a:spcAft>
      <a:defRPr sz="1200" kern="1200">
        <a:solidFill>
          <a:schemeClr val="tx1"/>
        </a:solidFill>
        <a:latin typeface="Times"/>
        <a:ea typeface="+mn-ea"/>
        <a:cs typeface="+mn-cs"/>
      </a:defRPr>
    </a:lvl4pPr>
    <a:lvl5pPr marL="1828800" algn="l" rtl="0" eaLnBrk="0" fontAlgn="base" hangingPunct="0">
      <a:spcBef>
        <a:spcPct val="30000"/>
      </a:spcBef>
      <a:spcAft>
        <a:spcPct val="0"/>
      </a:spcAft>
      <a:defRPr sz="1200" kern="1200">
        <a:solidFill>
          <a:schemeClr val="tx1"/>
        </a:solidFill>
        <a:latin typeface="Times"/>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400" i="1">
                <a:solidFill>
                  <a:schemeClr val="tx1"/>
                </a:solidFill>
                <a:latin typeface="MetaBook-Roman" pitchFamily="34" charset="0"/>
              </a:defRPr>
            </a:lvl1pPr>
            <a:lvl2pPr marL="742950" indent="-285750" defTabSz="922338">
              <a:defRPr sz="2400" i="1">
                <a:solidFill>
                  <a:schemeClr val="tx1"/>
                </a:solidFill>
                <a:latin typeface="MetaBook-Roman" pitchFamily="34" charset="0"/>
              </a:defRPr>
            </a:lvl2pPr>
            <a:lvl3pPr marL="1143000" indent="-228600" defTabSz="922338">
              <a:defRPr sz="2400" i="1">
                <a:solidFill>
                  <a:schemeClr val="tx1"/>
                </a:solidFill>
                <a:latin typeface="MetaBook-Roman" pitchFamily="34" charset="0"/>
              </a:defRPr>
            </a:lvl3pPr>
            <a:lvl4pPr marL="1600200" indent="-228600" defTabSz="922338">
              <a:defRPr sz="2400" i="1">
                <a:solidFill>
                  <a:schemeClr val="tx1"/>
                </a:solidFill>
                <a:latin typeface="MetaBook-Roman" pitchFamily="34" charset="0"/>
              </a:defRPr>
            </a:lvl4pPr>
            <a:lvl5pPr marL="2057400" indent="-228600" defTabSz="922338">
              <a:defRPr sz="2400" i="1">
                <a:solidFill>
                  <a:schemeClr val="tx1"/>
                </a:solidFill>
                <a:latin typeface="MetaBook-Roman" pitchFamily="34" charset="0"/>
              </a:defRPr>
            </a:lvl5pPr>
            <a:lvl6pPr marL="2514600" indent="-228600" algn="r" defTabSz="922338" eaLnBrk="0" fontAlgn="base" hangingPunct="0">
              <a:spcBef>
                <a:spcPct val="0"/>
              </a:spcBef>
              <a:spcAft>
                <a:spcPct val="0"/>
              </a:spcAft>
              <a:defRPr sz="2400" i="1">
                <a:solidFill>
                  <a:schemeClr val="tx1"/>
                </a:solidFill>
                <a:latin typeface="MetaBook-Roman" pitchFamily="34" charset="0"/>
              </a:defRPr>
            </a:lvl6pPr>
            <a:lvl7pPr marL="2971800" indent="-228600" algn="r" defTabSz="922338" eaLnBrk="0" fontAlgn="base" hangingPunct="0">
              <a:spcBef>
                <a:spcPct val="0"/>
              </a:spcBef>
              <a:spcAft>
                <a:spcPct val="0"/>
              </a:spcAft>
              <a:defRPr sz="2400" i="1">
                <a:solidFill>
                  <a:schemeClr val="tx1"/>
                </a:solidFill>
                <a:latin typeface="MetaBook-Roman" pitchFamily="34" charset="0"/>
              </a:defRPr>
            </a:lvl7pPr>
            <a:lvl8pPr marL="3429000" indent="-228600" algn="r" defTabSz="922338" eaLnBrk="0" fontAlgn="base" hangingPunct="0">
              <a:spcBef>
                <a:spcPct val="0"/>
              </a:spcBef>
              <a:spcAft>
                <a:spcPct val="0"/>
              </a:spcAft>
              <a:defRPr sz="2400" i="1">
                <a:solidFill>
                  <a:schemeClr val="tx1"/>
                </a:solidFill>
                <a:latin typeface="MetaBook-Roman" pitchFamily="34" charset="0"/>
              </a:defRPr>
            </a:lvl8pPr>
            <a:lvl9pPr marL="3886200" indent="-228600" algn="r" defTabSz="922338" eaLnBrk="0" fontAlgn="base" hangingPunct="0">
              <a:spcBef>
                <a:spcPct val="0"/>
              </a:spcBef>
              <a:spcAft>
                <a:spcPct val="0"/>
              </a:spcAft>
              <a:defRPr sz="2400" i="1">
                <a:solidFill>
                  <a:schemeClr val="tx1"/>
                </a:solidFill>
                <a:latin typeface="MetaBook-Roman" pitchFamily="34" charset="0"/>
              </a:defRPr>
            </a:lvl9pPr>
          </a:lstStyle>
          <a:p>
            <a:fld id="{E23F1CB7-08F6-4648-B967-419C628F5E76}" type="slidenum">
              <a:rPr lang="da-DK" altLang="en-US" sz="1200" i="0"/>
              <a:pPr/>
              <a:t>1</a:t>
            </a:fld>
            <a:endParaRPr lang="da-DK" altLang="en-US" sz="1200" i="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latin typeface="Times"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defRPr>
            </a:lvl2pPr>
            <a:lvl3pPr marL="1143000" indent="-228600" eaLnBrk="0" hangingPunct="0">
              <a:defRPr sz="2400">
                <a:solidFill>
                  <a:schemeClr val="tx1"/>
                </a:solidFill>
                <a:latin typeface="Verdana" charset="0"/>
                <a:ea typeface="ＭＳ Ｐゴシック" charset="0"/>
              </a:defRPr>
            </a:lvl3pPr>
            <a:lvl4pPr marL="1600200" indent="-228600" eaLnBrk="0" hangingPunct="0">
              <a:defRPr sz="2400">
                <a:solidFill>
                  <a:schemeClr val="tx1"/>
                </a:solidFill>
                <a:latin typeface="Verdana" charset="0"/>
                <a:ea typeface="ＭＳ Ｐゴシック" charset="0"/>
              </a:defRPr>
            </a:lvl4pPr>
            <a:lvl5pPr marL="2057400" indent="-228600" eaLnBrk="0" hangingPunct="0">
              <a:defRPr sz="2400">
                <a:solidFill>
                  <a:schemeClr val="tx1"/>
                </a:solidFill>
                <a:latin typeface="Verdana" charset="0"/>
                <a:ea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defRPr>
            </a:lvl9pPr>
          </a:lstStyle>
          <a:p>
            <a:pPr eaLnBrk="1" hangingPunct="1"/>
            <a:fld id="{5ACA3FCB-8DE0-154E-8DF8-C9F960E23831}" type="slidenum">
              <a:rPr lang="da-DK" sz="1200"/>
              <a:pPr eaLnBrk="1" hangingPunct="1"/>
              <a:t>2</a:t>
            </a:fld>
            <a:endParaRPr lang="da-DK" sz="120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Verdana" charset="0"/>
              <a:ea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defRPr>
            </a:lvl2pPr>
            <a:lvl3pPr marL="1143000" indent="-228600" eaLnBrk="0" hangingPunct="0">
              <a:defRPr sz="2400">
                <a:solidFill>
                  <a:schemeClr val="tx1"/>
                </a:solidFill>
                <a:latin typeface="Verdana" charset="0"/>
                <a:ea typeface="ＭＳ Ｐゴシック" charset="0"/>
              </a:defRPr>
            </a:lvl3pPr>
            <a:lvl4pPr marL="1600200" indent="-228600" eaLnBrk="0" hangingPunct="0">
              <a:defRPr sz="2400">
                <a:solidFill>
                  <a:schemeClr val="tx1"/>
                </a:solidFill>
                <a:latin typeface="Verdana" charset="0"/>
                <a:ea typeface="ＭＳ Ｐゴシック" charset="0"/>
              </a:defRPr>
            </a:lvl4pPr>
            <a:lvl5pPr marL="2057400" indent="-228600" eaLnBrk="0" hangingPunct="0">
              <a:defRPr sz="2400">
                <a:solidFill>
                  <a:schemeClr val="tx1"/>
                </a:solidFill>
                <a:latin typeface="Verdana" charset="0"/>
                <a:ea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defRPr>
            </a:lvl9pPr>
          </a:lstStyle>
          <a:p>
            <a:pPr eaLnBrk="1" hangingPunct="1"/>
            <a:fld id="{656D7F45-C2B1-F643-A329-7AAEB5392B0B}" type="slidenum">
              <a:rPr lang="da-DK" sz="1200"/>
              <a:pPr eaLnBrk="1" hangingPunct="1"/>
              <a:t>4</a:t>
            </a:fld>
            <a:endParaRPr lang="da-DK" sz="12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Verdana" charset="0"/>
              <a:ea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defRPr>
            </a:lvl2pPr>
            <a:lvl3pPr marL="1143000" indent="-228600" eaLnBrk="0" hangingPunct="0">
              <a:defRPr sz="2400">
                <a:solidFill>
                  <a:schemeClr val="tx1"/>
                </a:solidFill>
                <a:latin typeface="Verdana" charset="0"/>
                <a:ea typeface="ＭＳ Ｐゴシック" charset="0"/>
              </a:defRPr>
            </a:lvl3pPr>
            <a:lvl4pPr marL="1600200" indent="-228600" eaLnBrk="0" hangingPunct="0">
              <a:defRPr sz="2400">
                <a:solidFill>
                  <a:schemeClr val="tx1"/>
                </a:solidFill>
                <a:latin typeface="Verdana" charset="0"/>
                <a:ea typeface="ＭＳ Ｐゴシック" charset="0"/>
              </a:defRPr>
            </a:lvl4pPr>
            <a:lvl5pPr marL="2057400" indent="-228600" eaLnBrk="0" hangingPunct="0">
              <a:defRPr sz="2400">
                <a:solidFill>
                  <a:schemeClr val="tx1"/>
                </a:solidFill>
                <a:latin typeface="Verdana" charset="0"/>
                <a:ea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defRPr>
            </a:lvl9pPr>
          </a:lstStyle>
          <a:p>
            <a:pPr eaLnBrk="1" hangingPunct="1"/>
            <a:fld id="{6BD84A67-27C3-6745-A8F6-9619E483D751}" type="slidenum">
              <a:rPr lang="da-DK" sz="1200"/>
              <a:pPr eaLnBrk="1" hangingPunct="1"/>
              <a:t>14</a:t>
            </a:fld>
            <a:endParaRPr lang="da-DK" sz="120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Verdana" charset="0"/>
              <a:ea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defRPr>
            </a:lvl2pPr>
            <a:lvl3pPr marL="1143000" indent="-228600" eaLnBrk="0" hangingPunct="0">
              <a:defRPr sz="2400">
                <a:solidFill>
                  <a:schemeClr val="tx1"/>
                </a:solidFill>
                <a:latin typeface="Verdana" charset="0"/>
                <a:ea typeface="ＭＳ Ｐゴシック" charset="0"/>
              </a:defRPr>
            </a:lvl3pPr>
            <a:lvl4pPr marL="1600200" indent="-228600" eaLnBrk="0" hangingPunct="0">
              <a:defRPr sz="2400">
                <a:solidFill>
                  <a:schemeClr val="tx1"/>
                </a:solidFill>
                <a:latin typeface="Verdana" charset="0"/>
                <a:ea typeface="ＭＳ Ｐゴシック" charset="0"/>
              </a:defRPr>
            </a:lvl4pPr>
            <a:lvl5pPr marL="2057400" indent="-228600" eaLnBrk="0" hangingPunct="0">
              <a:defRPr sz="2400">
                <a:solidFill>
                  <a:schemeClr val="tx1"/>
                </a:solidFill>
                <a:latin typeface="Verdana" charset="0"/>
                <a:ea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defRPr>
            </a:lvl9pPr>
          </a:lstStyle>
          <a:p>
            <a:pPr eaLnBrk="1" hangingPunct="1"/>
            <a:fld id="{50235C94-9712-714F-90B1-F3831090162A}" type="slidenum">
              <a:rPr lang="da-DK" sz="1200"/>
              <a:pPr eaLnBrk="1" hangingPunct="1"/>
              <a:t>20</a:t>
            </a:fld>
            <a:endParaRPr lang="da-DK" sz="12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Verdana" charset="0"/>
              <a:ea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 Id="rId3"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106B4A3-4212-4E39-93DE-E053E8F69C28}" type="datetimeFigureOut">
              <a:rPr lang="en-US" smtClean="0"/>
              <a:t>03/12/19</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t>‹nr.›</a:t>
            </a:fld>
            <a:endParaRPr kumimoji="0" lang="en-US"/>
          </a:p>
        </p:txBody>
      </p:sp>
    </p:spTree>
    <p:extLst>
      <p:ext uri="{BB962C8B-B14F-4D97-AF65-F5344CB8AC3E}">
        <p14:creationId xmlns:p14="http://schemas.microsoft.com/office/powerpoint/2010/main" val="3187953524"/>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06B4A3-4212-4E39-93DE-E053E8F69C28}" type="datetimeFigureOut">
              <a:rPr lang="en-US" smtClean="0"/>
              <a:t>03/12/19</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t>‹nr.›</a:t>
            </a:fld>
            <a:endParaRPr kumimoji="0" lang="en-US"/>
          </a:p>
        </p:txBody>
      </p:sp>
      <p:sp>
        <p:nvSpPr>
          <p:cNvPr id="7" name="Title 6"/>
          <p:cNvSpPr>
            <a:spLocks noGrp="1"/>
          </p:cNvSpPr>
          <p:nvPr>
            <p:ph type="title"/>
          </p:nvPr>
        </p:nvSpPr>
        <p:spPr/>
        <p:txBody>
          <a:bodyPr>
            <a:normAutofit/>
          </a:bodyPr>
          <a:lstStyle>
            <a:lvl1pPr>
              <a:defRPr sz="3200" b="1"/>
            </a:lvl1pPr>
          </a:lstStyle>
          <a:p>
            <a:r>
              <a:rPr lang="en-US" smtClean="0"/>
              <a:t>Click to edit Master title style</a:t>
            </a:r>
            <a:endParaRPr lang="en-US"/>
          </a:p>
        </p:txBody>
      </p:sp>
    </p:spTree>
    <p:extLst>
      <p:ext uri="{BB962C8B-B14F-4D97-AF65-F5344CB8AC3E}">
        <p14:creationId xmlns:p14="http://schemas.microsoft.com/office/powerpoint/2010/main" val="401364537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06B4A3-4212-4E39-93DE-E053E8F69C28}" type="datetimeFigureOut">
              <a:rPr lang="en-US" smtClean="0"/>
              <a:t>03/12/19</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t>‹nr.›</a:t>
            </a:fld>
            <a:endParaRPr kumimoji="0" lang="en-US"/>
          </a:p>
        </p:txBody>
      </p:sp>
    </p:spTree>
    <p:extLst>
      <p:ext uri="{BB962C8B-B14F-4D97-AF65-F5344CB8AC3E}">
        <p14:creationId xmlns:p14="http://schemas.microsoft.com/office/powerpoint/2010/main" val="1341142606"/>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b="1"/>
            </a:lvl1p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0106B4A3-4212-4E39-93DE-E053E8F69C28}" type="datetimeFigureOut">
              <a:rPr lang="en-US" smtClean="0"/>
              <a:t>03/12/19</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A3DCDF73-85D2-4237-9B32-053DBDB0C312}" type="slidenum">
              <a:rPr kumimoji="0" lang="en-US" smtClean="0"/>
              <a:t>‹nr.›</a:t>
            </a:fld>
            <a:endParaRPr kumimoji="0"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58107156"/>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106B4A3-4212-4E39-93DE-E053E8F69C28}" type="datetimeFigureOut">
              <a:rPr lang="en-US" smtClean="0"/>
              <a:t>03/12/19</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A3DCDF73-85D2-4237-9B32-053DBDB0C312}" type="slidenum">
              <a:rPr kumimoji="0" lang="en-US" smtClean="0"/>
              <a:t>‹nr.›</a:t>
            </a:fld>
            <a:endParaRPr kumimoji="0" lang="en-US"/>
          </a:p>
        </p:txBody>
      </p:sp>
    </p:spTree>
    <p:extLst>
      <p:ext uri="{BB962C8B-B14F-4D97-AF65-F5344CB8AC3E}">
        <p14:creationId xmlns:p14="http://schemas.microsoft.com/office/powerpoint/2010/main" val="3724228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06B4A3-4212-4E39-93DE-E053E8F69C28}" type="datetimeFigureOut">
              <a:rPr lang="en-US" smtClean="0"/>
              <a:t>03/12/19</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A3DCDF73-85D2-4237-9B32-053DBDB0C312}" type="slidenum">
              <a:rPr kumimoji="0" lang="en-US" smtClean="0"/>
              <a:t>‹nr.›</a:t>
            </a:fld>
            <a:endParaRPr kumimoji="0" lang="en-US"/>
          </a:p>
        </p:txBody>
      </p:sp>
    </p:spTree>
    <p:extLst>
      <p:ext uri="{BB962C8B-B14F-4D97-AF65-F5344CB8AC3E}">
        <p14:creationId xmlns:p14="http://schemas.microsoft.com/office/powerpoint/2010/main" val="2687675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0106B4A3-4212-4E39-93DE-E053E8F69C28}" type="datetimeFigureOut">
              <a:rPr lang="en-US" smtClean="0"/>
              <a:t>03/12/19</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A3DCDF73-85D2-4237-9B32-053DBDB0C312}" type="slidenum">
              <a:rPr kumimoji="0" lang="en-US" smtClean="0"/>
              <a:t>‹nr.›</a:t>
            </a:fld>
            <a:endParaRPr kumimoji="0" lang="en-US"/>
          </a:p>
        </p:txBody>
      </p:sp>
    </p:spTree>
    <p:extLst>
      <p:ext uri="{BB962C8B-B14F-4D97-AF65-F5344CB8AC3E}">
        <p14:creationId xmlns:p14="http://schemas.microsoft.com/office/powerpoint/2010/main" val="3062468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106B4A3-4212-4E39-93DE-E053E8F69C28}" type="datetimeFigureOut">
              <a:rPr lang="en-US" smtClean="0"/>
              <a:t>03/12/19</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A3DCDF73-85D2-4237-9B32-053DBDB0C312}" type="slidenum">
              <a:rPr kumimoji="0" lang="en-US" smtClean="0"/>
              <a:t>‹nr.›</a:t>
            </a:fld>
            <a:endParaRPr kumimoji="0"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9045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06B4A3-4212-4E39-93DE-E053E8F69C28}" type="datetimeFigureOut">
              <a:rPr lang="en-US" smtClean="0"/>
              <a:t>03/12/19</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A3DCDF73-85D2-4237-9B32-053DBDB0C312}" type="slidenum">
              <a:rPr kumimoji="0" lang="en-US" smtClean="0"/>
              <a:t>‹nr.›</a:t>
            </a:fld>
            <a:endParaRPr kumimoji="0"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extLst>
      <p:ext uri="{BB962C8B-B14F-4D97-AF65-F5344CB8AC3E}">
        <p14:creationId xmlns:p14="http://schemas.microsoft.com/office/powerpoint/2010/main" val="3106156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06B4A3-4212-4E39-93DE-E053E8F69C28}" type="datetimeFigureOut">
              <a:rPr lang="en-US" smtClean="0"/>
              <a:t>03/12/19</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t>‹nr.›</a:t>
            </a:fld>
            <a:endParaRPr kumimoji="0" lang="en-US"/>
          </a:p>
        </p:txBody>
      </p:sp>
    </p:spTree>
    <p:extLst>
      <p:ext uri="{BB962C8B-B14F-4D97-AF65-F5344CB8AC3E}">
        <p14:creationId xmlns:p14="http://schemas.microsoft.com/office/powerpoint/2010/main" val="264858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0106B4A3-4212-4E39-93DE-E053E8F69C28}" type="datetimeFigureOut">
              <a:rPr lang="en-US" smtClean="0"/>
              <a:t>03/12/19</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t>‹nr.›</a:t>
            </a:fld>
            <a:endParaRPr kumimoji="0"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35672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eldias">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undertiteltypografien i masteren</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0106B4A3-4212-4E39-93DE-E053E8F69C28}" type="datetimeFigureOut">
              <a:rPr lang="en-US" smtClean="0"/>
              <a:t>03/12/19</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A3DCDF73-85D2-4237-9B32-053DBDB0C312}" type="slidenum">
              <a:rPr kumimoji="0" lang="en-US" smtClean="0"/>
              <a:t>‹nr.›</a:t>
            </a:fld>
            <a:endParaRPr kumimoji="0"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kumimoji="0"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da-DK" smtClean="0"/>
              <a:t>Klik for at redigere i masteren</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10"/>
          </p:nvPr>
        </p:nvSpPr>
        <p:spPr/>
        <p:txBody>
          <a:bodyPr/>
          <a:lstStyle/>
          <a:p>
            <a:fld id="{0106B4A3-4212-4E39-93DE-E053E8F69C28}" type="datetimeFigureOut">
              <a:rPr lang="en-US" smtClean="0"/>
              <a:t>03/12/19</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t>‹nr.›</a:t>
            </a:fld>
            <a:endParaRPr kumimoji="0" lang="en-US"/>
          </a:p>
        </p:txBody>
      </p:sp>
      <p:sp>
        <p:nvSpPr>
          <p:cNvPr id="7" name="Title 6"/>
          <p:cNvSpPr>
            <a:spLocks noGrp="1"/>
          </p:cNvSpPr>
          <p:nvPr>
            <p:ph type="title"/>
          </p:nvPr>
        </p:nvSpPr>
        <p:spPr/>
        <p:txBody>
          <a:bodyPr/>
          <a:lstStyle/>
          <a:p>
            <a:r>
              <a:rPr lang="da-DK" smtClean="0"/>
              <a:t>Klik for at redigere i masteren</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teksttypografierne i masteren</a:t>
            </a:r>
          </a:p>
        </p:txBody>
      </p:sp>
      <p:sp>
        <p:nvSpPr>
          <p:cNvPr id="9" name="Date Placeholder 8"/>
          <p:cNvSpPr>
            <a:spLocks noGrp="1"/>
          </p:cNvSpPr>
          <p:nvPr>
            <p:ph type="dt" sz="half" idx="10"/>
          </p:nvPr>
        </p:nvSpPr>
        <p:spPr/>
        <p:txBody>
          <a:bodyPr/>
          <a:lstStyle>
            <a:lvl1pPr>
              <a:defRPr>
                <a:solidFill>
                  <a:srgbClr val="FFFFFF"/>
                </a:solidFill>
              </a:defRPr>
            </a:lvl1pPr>
          </a:lstStyle>
          <a:p>
            <a:fld id="{0106B4A3-4212-4E39-93DE-E053E8F69C28}" type="datetimeFigureOut">
              <a:rPr lang="en-US" smtClean="0"/>
              <a:t>03/12/19</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A3DCDF73-85D2-4237-9B32-053DBDB0C312}" type="slidenum">
              <a:rPr kumimoji="0" lang="en-US" smtClean="0"/>
              <a:t>‹nr.›</a:t>
            </a:fld>
            <a:endParaRPr kumimoji="0"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kumimoji="0"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da-DK" smtClean="0"/>
              <a:t>Klik for at redigere i masteren</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5" name="Date Placeholder 4"/>
          <p:cNvSpPr>
            <a:spLocks noGrp="1"/>
          </p:cNvSpPr>
          <p:nvPr>
            <p:ph type="dt" sz="half" idx="10"/>
          </p:nvPr>
        </p:nvSpPr>
        <p:spPr/>
        <p:txBody>
          <a:bodyPr/>
          <a:lstStyle/>
          <a:p>
            <a:fld id="{0106B4A3-4212-4E39-93DE-E053E8F69C28}" type="datetimeFigureOut">
              <a:rPr lang="en-US" smtClean="0"/>
              <a:t>03/12/19</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A3DCDF73-85D2-4237-9B32-053DBDB0C312}" type="slidenum">
              <a:rPr kumimoji="0" lang="en-US" smtClean="0"/>
              <a:t>‹nr.›</a:t>
            </a:fld>
            <a:endParaRPr kumimoji="0" lang="en-US"/>
          </a:p>
        </p:txBody>
      </p:sp>
      <p:sp>
        <p:nvSpPr>
          <p:cNvPr id="8" name="Title 7"/>
          <p:cNvSpPr>
            <a:spLocks noGrp="1"/>
          </p:cNvSpPr>
          <p:nvPr>
            <p:ph type="title"/>
          </p:nvPr>
        </p:nvSpPr>
        <p:spPr/>
        <p:txBody>
          <a:bodyPr/>
          <a:lstStyle/>
          <a:p>
            <a:r>
              <a:rPr lang="da-DK" smtClean="0"/>
              <a:t>Klik for at redigere i masteren</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teksttypografierne i masteren</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teksttypografierne i masteren</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7" name="Date Placeholder 6"/>
          <p:cNvSpPr>
            <a:spLocks noGrp="1"/>
          </p:cNvSpPr>
          <p:nvPr>
            <p:ph type="dt" sz="half" idx="10"/>
          </p:nvPr>
        </p:nvSpPr>
        <p:spPr/>
        <p:txBody>
          <a:bodyPr/>
          <a:lstStyle/>
          <a:p>
            <a:fld id="{0106B4A3-4212-4E39-93DE-E053E8F69C28}" type="datetimeFigureOut">
              <a:rPr lang="en-US" smtClean="0"/>
              <a:t>03/12/19</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A3DCDF73-85D2-4237-9B32-053DBDB0C312}" type="slidenum">
              <a:rPr kumimoji="0" lang="en-US" smtClean="0"/>
              <a:t>‹nr.›</a:t>
            </a:fld>
            <a:endParaRPr kumimoji="0" lang="en-US"/>
          </a:p>
        </p:txBody>
      </p:sp>
      <p:sp>
        <p:nvSpPr>
          <p:cNvPr id="10" name="Title 9"/>
          <p:cNvSpPr>
            <a:spLocks noGrp="1"/>
          </p:cNvSpPr>
          <p:nvPr>
            <p:ph type="title"/>
          </p:nvPr>
        </p:nvSpPr>
        <p:spPr/>
        <p:txBody>
          <a:bodyPr/>
          <a:lstStyle/>
          <a:p>
            <a:r>
              <a:rPr lang="da-DK" smtClean="0"/>
              <a:t>Klik for at redigere i masteren</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106B4A3-4212-4E39-93DE-E053E8F69C28}" type="datetimeFigureOut">
              <a:rPr lang="en-US" smtClean="0"/>
              <a:t>03/12/19</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A3DCDF73-85D2-4237-9B32-053DBDB0C312}" type="slidenum">
              <a:rPr kumimoji="0" lang="en-US" smtClean="0"/>
              <a:t>‹nr.›</a:t>
            </a:fld>
            <a:endParaRPr kumimoji="0" lang="en-US"/>
          </a:p>
        </p:txBody>
      </p:sp>
      <p:sp>
        <p:nvSpPr>
          <p:cNvPr id="6" name="Title 5"/>
          <p:cNvSpPr>
            <a:spLocks noGrp="1"/>
          </p:cNvSpPr>
          <p:nvPr>
            <p:ph type="title"/>
          </p:nvPr>
        </p:nvSpPr>
        <p:spPr/>
        <p:txBody>
          <a:bodyPr/>
          <a:lstStyle/>
          <a:p>
            <a:r>
              <a:rPr lang="da-DK" smtClean="0"/>
              <a:t>Klik for at redigere i masteren</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0106B4A3-4212-4E39-93DE-E053E8F69C28}" type="datetimeFigureOut">
              <a:rPr lang="en-US" smtClean="0"/>
              <a:t>03/12/19</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A3DCDF73-85D2-4237-9B32-053DBDB0C312}" type="slidenum">
              <a:rPr kumimoji="0" lang="en-US" smtClean="0"/>
              <a:t>‹nr.›</a:t>
            </a:fld>
            <a:endParaRPr kumimoji="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teksttypografierne i masteren</a:t>
            </a:r>
          </a:p>
        </p:txBody>
      </p:sp>
      <p:sp>
        <p:nvSpPr>
          <p:cNvPr id="5" name="Date Placeholder 4"/>
          <p:cNvSpPr>
            <a:spLocks noGrp="1"/>
          </p:cNvSpPr>
          <p:nvPr>
            <p:ph type="dt" sz="half" idx="10"/>
          </p:nvPr>
        </p:nvSpPr>
        <p:spPr/>
        <p:txBody>
          <a:bodyPr/>
          <a:lstStyle/>
          <a:p>
            <a:fld id="{0106B4A3-4212-4E39-93DE-E053E8F69C28}" type="datetimeFigureOut">
              <a:rPr lang="en-US" smtClean="0"/>
              <a:t>03/12/19</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A3DCDF73-85D2-4237-9B32-053DBDB0C312}" type="slidenum">
              <a:rPr kumimoji="0" lang="en-US" smtClean="0"/>
              <a:t>‹nr.›</a:t>
            </a:fld>
            <a:endParaRPr kumimoji="0"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da-DK" smtClean="0"/>
              <a:t>Klik for at redigere i masteren</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2864467" y="150876"/>
            <a:ext cx="6127133"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2712067"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smtClean="0"/>
              <a:t>Træk billede til pladsholder, eller klik på symbol for at tilføje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teksttypografierne i masteren</a:t>
            </a:r>
          </a:p>
        </p:txBody>
      </p:sp>
      <p:sp>
        <p:nvSpPr>
          <p:cNvPr id="5" name="Date Placeholder 4"/>
          <p:cNvSpPr>
            <a:spLocks noGrp="1"/>
          </p:cNvSpPr>
          <p:nvPr>
            <p:ph type="dt" sz="half" idx="10"/>
          </p:nvPr>
        </p:nvSpPr>
        <p:spPr/>
        <p:txBody>
          <a:bodyPr/>
          <a:lstStyle/>
          <a:p>
            <a:fld id="{0106B4A3-4212-4E39-93DE-E053E8F69C28}" type="datetimeFigureOut">
              <a:rPr lang="en-US" smtClean="0"/>
              <a:t>03/12/19</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A3DCDF73-85D2-4237-9B32-053DBDB0C312}" type="slidenum">
              <a:rPr kumimoji="0" lang="en-US" smtClean="0"/>
              <a:t>‹nr.›</a:t>
            </a:fld>
            <a:endParaRPr kumimoji="0" lang="en-US"/>
          </a:p>
        </p:txBody>
      </p:sp>
      <p:sp>
        <p:nvSpPr>
          <p:cNvPr id="10" name="Title 9"/>
          <p:cNvSpPr>
            <a:spLocks noGrp="1"/>
          </p:cNvSpPr>
          <p:nvPr>
            <p:ph type="title"/>
          </p:nvPr>
        </p:nvSpPr>
        <p:spPr>
          <a:xfrm>
            <a:off x="7156390" y="459272"/>
            <a:ext cx="1676400" cy="1673352"/>
          </a:xfrm>
        </p:spPr>
        <p:txBody>
          <a:bodyPr anchor="b"/>
          <a:lstStyle>
            <a:lvl1pPr algn="l">
              <a:defRPr sz="2000" spc="150" baseline="0">
                <a:solidFill>
                  <a:schemeClr val="tx2"/>
                </a:solidFill>
              </a:defRPr>
            </a:lvl1pPr>
          </a:lstStyle>
          <a:p>
            <a:r>
              <a:rPr lang="da-DK" smtClean="0"/>
              <a:t>Klik for at redigere i masteren</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masteren</a:t>
            </a:r>
            <a:endParaRPr lang="en-US"/>
          </a:p>
        </p:txBody>
      </p:sp>
      <p:sp>
        <p:nvSpPr>
          <p:cNvPr id="3" name="Vertical Text Placeholder 2"/>
          <p:cNvSpPr>
            <a:spLocks noGrp="1"/>
          </p:cNvSpPr>
          <p:nvPr>
            <p:ph type="body" orient="vert" idx="1"/>
          </p:nvPr>
        </p:nvSpPr>
        <p:spPr/>
        <p:txBody>
          <a:bodyPr vert="eaVert"/>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Date Placeholder 3"/>
          <p:cNvSpPr>
            <a:spLocks noGrp="1"/>
          </p:cNvSpPr>
          <p:nvPr>
            <p:ph type="dt" sz="half" idx="10"/>
          </p:nvPr>
        </p:nvSpPr>
        <p:spPr/>
        <p:txBody>
          <a:bodyPr/>
          <a:lstStyle/>
          <a:p>
            <a:fld id="{0106B4A3-4212-4E39-93DE-E053E8F69C28}" type="datetimeFigureOut">
              <a:rPr lang="en-US" smtClean="0"/>
              <a:t>03/12/19</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t>‹nr.›</a:t>
            </a:fld>
            <a:endParaRPr kumimoji="0"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da-DK" smtClean="0"/>
              <a:t>Klik for at redigere i masteren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10"/>
          </p:nvPr>
        </p:nvSpPr>
        <p:spPr/>
        <p:txBody>
          <a:bodyPr/>
          <a:lstStyle/>
          <a:p>
            <a:fld id="{0106B4A3-4212-4E39-93DE-E053E8F69C28}" type="datetimeFigureOut">
              <a:rPr lang="en-US" smtClean="0"/>
              <a:t>03/12/19</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A3DCDF73-85D2-4237-9B32-053DBDB0C312}" type="slidenum">
              <a:rPr kumimoji="0" lang="en-US" smtClean="0"/>
              <a:t>‹nr.›</a:t>
            </a:fld>
            <a:endParaRPr kumimoji="0"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Content and Image">
    <p:spTree>
      <p:nvGrpSpPr>
        <p:cNvPr id="1" name=""/>
        <p:cNvGrpSpPr/>
        <p:nvPr/>
      </p:nvGrpSpPr>
      <p:grpSpPr>
        <a:xfrm>
          <a:off x="0" y="0"/>
          <a:ext cx="0" cy="0"/>
          <a:chOff x="0" y="0"/>
          <a:chExt cx="0" cy="0"/>
        </a:xfrm>
      </p:grpSpPr>
      <p:pic>
        <p:nvPicPr>
          <p:cNvPr id="5" name="Picture 14" descr="fke3b.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04938" y="2708275"/>
            <a:ext cx="4667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7"/>
          <p:cNvSpPr txBox="1">
            <a:spLocks noChangeArrowheads="1"/>
          </p:cNvSpPr>
          <p:nvPr userDrawn="1"/>
        </p:nvSpPr>
        <p:spPr bwMode="auto">
          <a:xfrm>
            <a:off x="-1404938" y="1474788"/>
            <a:ext cx="1296988" cy="235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defRPr>
            </a:lvl2pPr>
            <a:lvl3pPr marL="1143000" indent="-228600" eaLnBrk="0" hangingPunct="0">
              <a:defRPr sz="2400">
                <a:solidFill>
                  <a:schemeClr val="tx1"/>
                </a:solidFill>
                <a:latin typeface="Verdana" charset="0"/>
                <a:ea typeface="ＭＳ Ｐゴシック" charset="0"/>
              </a:defRPr>
            </a:lvl3pPr>
            <a:lvl4pPr marL="1600200" indent="-228600" eaLnBrk="0" hangingPunct="0">
              <a:defRPr sz="2400">
                <a:solidFill>
                  <a:schemeClr val="tx1"/>
                </a:solidFill>
                <a:latin typeface="Verdana" charset="0"/>
                <a:ea typeface="ＭＳ Ｐゴシック" charset="0"/>
              </a:defRPr>
            </a:lvl4pPr>
            <a:lvl5pPr marL="2057400" indent="-228600" eaLnBrk="0" hangingPunct="0">
              <a:defRPr sz="2400">
                <a:solidFill>
                  <a:schemeClr val="tx1"/>
                </a:solidFill>
                <a:latin typeface="Verdana" charset="0"/>
                <a:ea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defRPr>
            </a:lvl9pPr>
          </a:lstStyle>
          <a:p>
            <a:pPr eaLnBrk="1" hangingPunct="1"/>
            <a:r>
              <a:rPr lang="da-DK" sz="1100">
                <a:solidFill>
                  <a:schemeClr val="bg1"/>
                </a:solidFill>
                <a:cs typeface="Arial" charset="0"/>
              </a:rPr>
              <a:t>Tekst starter uden punktopstilling</a:t>
            </a:r>
            <a:br>
              <a:rPr lang="da-DK" sz="1100">
                <a:solidFill>
                  <a:schemeClr val="bg1"/>
                </a:solidFill>
                <a:cs typeface="Arial" charset="0"/>
              </a:rPr>
            </a:br>
            <a:endParaRPr lang="da-DK" sz="1100">
              <a:solidFill>
                <a:schemeClr val="bg1"/>
              </a:solidFill>
              <a:cs typeface="Arial" charset="0"/>
            </a:endParaRPr>
          </a:p>
          <a:p>
            <a:pPr eaLnBrk="1" hangingPunct="1"/>
            <a:r>
              <a:rPr lang="da-DK" sz="1100">
                <a:solidFill>
                  <a:schemeClr val="bg1"/>
                </a:solidFill>
                <a:cs typeface="Arial" charset="0"/>
              </a:rPr>
              <a:t>For at få punkt-opstilling på teksten, brug forøg indrykning</a:t>
            </a:r>
          </a:p>
          <a:p>
            <a:pPr eaLnBrk="1" hangingPunct="1"/>
            <a:endParaRPr lang="da-DK" sz="1100">
              <a:solidFill>
                <a:schemeClr val="bg1"/>
              </a:solidFill>
              <a:cs typeface="Arial" charset="0"/>
            </a:endParaRPr>
          </a:p>
          <a:p>
            <a:pPr eaLnBrk="1" hangingPunct="1"/>
            <a:endParaRPr lang="da-DK" sz="1100">
              <a:solidFill>
                <a:schemeClr val="bg1"/>
              </a:solidFill>
              <a:cs typeface="Arial" charset="0"/>
            </a:endParaRPr>
          </a:p>
          <a:p>
            <a:pPr eaLnBrk="1" hangingPunct="1"/>
            <a:r>
              <a:rPr lang="da-DK" sz="1100">
                <a:solidFill>
                  <a:schemeClr val="bg1"/>
                </a:solidFill>
                <a:cs typeface="Arial" charset="0"/>
              </a:rPr>
              <a:t>For at få venstre-stillet tekst uden punktopstilling, brug formindsk indrykning</a:t>
            </a:r>
          </a:p>
        </p:txBody>
      </p:sp>
      <p:sp>
        <p:nvSpPr>
          <p:cNvPr id="7" name="Line 37"/>
          <p:cNvSpPr>
            <a:spLocks noChangeShapeType="1"/>
          </p:cNvSpPr>
          <p:nvPr userDrawn="1"/>
        </p:nvSpPr>
        <p:spPr bwMode="auto">
          <a:xfrm>
            <a:off x="-1404938" y="1412875"/>
            <a:ext cx="1296988"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8" name="Text Box 38"/>
          <p:cNvSpPr txBox="1">
            <a:spLocks noChangeArrowheads="1"/>
          </p:cNvSpPr>
          <p:nvPr userDrawn="1"/>
        </p:nvSpPr>
        <p:spPr bwMode="auto">
          <a:xfrm>
            <a:off x="-1404938" y="827088"/>
            <a:ext cx="12969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Verdana" pitchFamily="34" charset="0"/>
                <a:ea typeface="ＭＳ Ｐゴシック" pitchFamily="34" charset="-128"/>
              </a:defRPr>
            </a:lvl1pPr>
            <a:lvl2pPr marL="742950" indent="-285750" eaLnBrk="0" hangingPunct="0">
              <a:defRPr sz="2400">
                <a:solidFill>
                  <a:schemeClr val="tx1"/>
                </a:solidFill>
                <a:latin typeface="Verdana" pitchFamily="34" charset="0"/>
                <a:ea typeface="ＭＳ Ｐゴシック" pitchFamily="34" charset="-128"/>
              </a:defRPr>
            </a:lvl2pPr>
            <a:lvl3pPr marL="1143000" indent="-228600" eaLnBrk="0" hangingPunct="0">
              <a:defRPr sz="2400">
                <a:solidFill>
                  <a:schemeClr val="tx1"/>
                </a:solidFill>
                <a:latin typeface="Verdana" pitchFamily="34" charset="0"/>
                <a:ea typeface="ＭＳ Ｐゴシック" pitchFamily="34" charset="-128"/>
              </a:defRPr>
            </a:lvl3pPr>
            <a:lvl4pPr marL="1600200" indent="-228600" eaLnBrk="0" hangingPunct="0">
              <a:defRPr sz="2400">
                <a:solidFill>
                  <a:schemeClr val="tx1"/>
                </a:solidFill>
                <a:latin typeface="Verdana" pitchFamily="34" charset="0"/>
                <a:ea typeface="ＭＳ Ｐゴシック" pitchFamily="34" charset="-128"/>
              </a:defRPr>
            </a:lvl4pPr>
            <a:lvl5pPr marL="2057400" indent="-228600" eaLnBrk="0" hangingPunct="0">
              <a:defRPr sz="24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pPr eaLnBrk="1" hangingPunct="1">
              <a:defRPr/>
            </a:pPr>
            <a:r>
              <a:rPr lang="da-DK" sz="1100" smtClean="0">
                <a:solidFill>
                  <a:schemeClr val="bg1"/>
                </a:solidFill>
                <a:cs typeface="+mn-cs"/>
              </a:rPr>
              <a:t>Overskrift her</a:t>
            </a:r>
          </a:p>
        </p:txBody>
      </p:sp>
      <p:sp>
        <p:nvSpPr>
          <p:cNvPr id="9" name="Line 39"/>
          <p:cNvSpPr>
            <a:spLocks noChangeShapeType="1"/>
          </p:cNvSpPr>
          <p:nvPr userDrawn="1"/>
        </p:nvSpPr>
        <p:spPr bwMode="auto">
          <a:xfrm>
            <a:off x="-1404938" y="765175"/>
            <a:ext cx="1296988"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da-DK"/>
          </a:p>
        </p:txBody>
      </p:sp>
      <p:pic>
        <p:nvPicPr>
          <p:cNvPr id="10" name="Picture 4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04938" y="3875088"/>
            <a:ext cx="50482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41"/>
          <p:cNvSpPr>
            <a:spLocks noChangeShapeType="1"/>
          </p:cNvSpPr>
          <p:nvPr userDrawn="1"/>
        </p:nvSpPr>
        <p:spPr bwMode="auto">
          <a:xfrm flipV="1">
            <a:off x="-1270000" y="4164013"/>
            <a:ext cx="0" cy="21590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da-DK"/>
          </a:p>
        </p:txBody>
      </p:sp>
      <p:sp>
        <p:nvSpPr>
          <p:cNvPr id="12" name="Line 42"/>
          <p:cNvSpPr>
            <a:spLocks noChangeShapeType="1"/>
          </p:cNvSpPr>
          <p:nvPr userDrawn="1"/>
        </p:nvSpPr>
        <p:spPr bwMode="auto">
          <a:xfrm>
            <a:off x="-1116013" y="3875088"/>
            <a:ext cx="215900" cy="2889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13" name="Line 43"/>
          <p:cNvSpPr>
            <a:spLocks noChangeShapeType="1"/>
          </p:cNvSpPr>
          <p:nvPr userDrawn="1"/>
        </p:nvSpPr>
        <p:spPr bwMode="auto">
          <a:xfrm flipH="1">
            <a:off x="-1116013" y="3875088"/>
            <a:ext cx="215900" cy="2889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14" name="Line 44"/>
          <p:cNvSpPr>
            <a:spLocks noChangeShapeType="1"/>
          </p:cNvSpPr>
          <p:nvPr userDrawn="1"/>
        </p:nvSpPr>
        <p:spPr bwMode="auto">
          <a:xfrm>
            <a:off x="-1404938" y="2679700"/>
            <a:ext cx="215900" cy="2889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15" name="Line 45"/>
          <p:cNvSpPr>
            <a:spLocks noChangeShapeType="1"/>
          </p:cNvSpPr>
          <p:nvPr userDrawn="1"/>
        </p:nvSpPr>
        <p:spPr bwMode="auto">
          <a:xfrm flipH="1">
            <a:off x="-1404938" y="2679700"/>
            <a:ext cx="215900" cy="2889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16" name="Line 46"/>
          <p:cNvSpPr>
            <a:spLocks noChangeShapeType="1"/>
          </p:cNvSpPr>
          <p:nvPr userDrawn="1"/>
        </p:nvSpPr>
        <p:spPr bwMode="auto">
          <a:xfrm flipH="1">
            <a:off x="-900113" y="2800350"/>
            <a:ext cx="215900" cy="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da-DK"/>
          </a:p>
        </p:txBody>
      </p:sp>
      <p:sp>
        <p:nvSpPr>
          <p:cNvPr id="17" name="Line 48"/>
          <p:cNvSpPr>
            <a:spLocks noChangeShapeType="1"/>
          </p:cNvSpPr>
          <p:nvPr userDrawn="1"/>
        </p:nvSpPr>
        <p:spPr bwMode="auto">
          <a:xfrm>
            <a:off x="-1404938" y="4676775"/>
            <a:ext cx="1296988"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18" name="Text Box 48"/>
          <p:cNvSpPr txBox="1">
            <a:spLocks noChangeArrowheads="1"/>
          </p:cNvSpPr>
          <p:nvPr userDrawn="1"/>
        </p:nvSpPr>
        <p:spPr bwMode="auto">
          <a:xfrm>
            <a:off x="-1404938" y="4722813"/>
            <a:ext cx="1404938"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defRPr>
            </a:lvl2pPr>
            <a:lvl3pPr marL="1143000" indent="-228600" eaLnBrk="0" hangingPunct="0">
              <a:defRPr sz="2400">
                <a:solidFill>
                  <a:schemeClr val="tx1"/>
                </a:solidFill>
                <a:latin typeface="Verdana" charset="0"/>
                <a:ea typeface="ＭＳ Ｐゴシック" charset="0"/>
              </a:defRPr>
            </a:lvl3pPr>
            <a:lvl4pPr marL="1600200" indent="-228600" eaLnBrk="0" hangingPunct="0">
              <a:defRPr sz="2400">
                <a:solidFill>
                  <a:schemeClr val="tx1"/>
                </a:solidFill>
                <a:latin typeface="Verdana" charset="0"/>
                <a:ea typeface="ＭＳ Ｐゴシック" charset="0"/>
              </a:defRPr>
            </a:lvl4pPr>
            <a:lvl5pPr marL="2057400" indent="-228600" eaLnBrk="0" hangingPunct="0">
              <a:defRPr sz="2400">
                <a:solidFill>
                  <a:schemeClr val="tx1"/>
                </a:solidFill>
                <a:latin typeface="Verdana" charset="0"/>
                <a:ea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defRPr>
            </a:lvl9pPr>
          </a:lstStyle>
          <a:p>
            <a:pPr eaLnBrk="1" hangingPunct="1"/>
            <a:r>
              <a:rPr lang="da-DK" sz="1100">
                <a:solidFill>
                  <a:schemeClr val="bg1"/>
                </a:solidFill>
              </a:rPr>
              <a:t>For at ændre </a:t>
            </a:r>
            <a:r>
              <a:rPr lang="ja-JP" altLang="da-DK" sz="1100">
                <a:solidFill>
                  <a:schemeClr val="bg1"/>
                </a:solidFill>
              </a:rPr>
              <a:t>”</a:t>
            </a:r>
            <a:r>
              <a:rPr lang="da-DK" sz="1100">
                <a:solidFill>
                  <a:schemeClr val="bg1"/>
                </a:solidFill>
              </a:rPr>
              <a:t>Enhedens navn</a:t>
            </a:r>
            <a:r>
              <a:rPr lang="ja-JP" altLang="da-DK" sz="1100">
                <a:solidFill>
                  <a:schemeClr val="bg1"/>
                </a:solidFill>
              </a:rPr>
              <a:t>”</a:t>
            </a:r>
            <a:r>
              <a:rPr lang="da-DK" sz="1100">
                <a:solidFill>
                  <a:schemeClr val="bg1"/>
                </a:solidFill>
              </a:rPr>
              <a:t> og </a:t>
            </a:r>
            <a:r>
              <a:rPr lang="ja-JP" altLang="da-DK" sz="1100">
                <a:solidFill>
                  <a:schemeClr val="bg1"/>
                </a:solidFill>
              </a:rPr>
              <a:t>”</a:t>
            </a:r>
            <a:r>
              <a:rPr lang="da-DK" sz="1100">
                <a:solidFill>
                  <a:schemeClr val="bg1"/>
                </a:solidFill>
              </a:rPr>
              <a:t>Sted og dato</a:t>
            </a:r>
            <a:r>
              <a:rPr lang="ja-JP" altLang="da-DK" sz="1100">
                <a:solidFill>
                  <a:schemeClr val="bg1"/>
                </a:solidFill>
              </a:rPr>
              <a:t>”</a:t>
            </a:r>
            <a:r>
              <a:rPr lang="da-DK" sz="1100">
                <a:solidFill>
                  <a:schemeClr val="bg1"/>
                </a:solidFill>
              </a:rPr>
              <a:t>:</a:t>
            </a:r>
          </a:p>
          <a:p>
            <a:pPr eaLnBrk="1" hangingPunct="1"/>
            <a:endParaRPr lang="da-DK" sz="1100">
              <a:solidFill>
                <a:schemeClr val="bg1"/>
              </a:solidFill>
            </a:endParaRPr>
          </a:p>
          <a:p>
            <a:pPr eaLnBrk="1" hangingPunct="1"/>
            <a:r>
              <a:rPr lang="da-DK" sz="1100">
                <a:solidFill>
                  <a:schemeClr val="bg1"/>
                </a:solidFill>
              </a:rPr>
              <a:t>Klik i menulinjen, </a:t>
            </a:r>
          </a:p>
          <a:p>
            <a:pPr eaLnBrk="1" hangingPunct="1"/>
            <a:r>
              <a:rPr lang="da-DK" sz="1100">
                <a:solidFill>
                  <a:schemeClr val="bg1"/>
                </a:solidFill>
              </a:rPr>
              <a:t>vælg </a:t>
            </a:r>
            <a:r>
              <a:rPr lang="ja-JP" altLang="da-DK" sz="1100">
                <a:solidFill>
                  <a:schemeClr val="bg1"/>
                </a:solidFill>
              </a:rPr>
              <a:t>”</a:t>
            </a:r>
            <a:r>
              <a:rPr lang="da-DK" sz="1100">
                <a:solidFill>
                  <a:schemeClr val="bg1"/>
                </a:solidFill>
              </a:rPr>
              <a:t>Indsæt</a:t>
            </a:r>
            <a:r>
              <a:rPr lang="ja-JP" altLang="da-DK" sz="1100">
                <a:solidFill>
                  <a:schemeClr val="bg1"/>
                </a:solidFill>
              </a:rPr>
              <a:t>”</a:t>
            </a:r>
            <a:r>
              <a:rPr lang="da-DK" sz="1100">
                <a:solidFill>
                  <a:schemeClr val="bg1"/>
                </a:solidFill>
              </a:rPr>
              <a:t> &gt; </a:t>
            </a:r>
            <a:r>
              <a:rPr lang="ja-JP" altLang="da-DK" sz="1100">
                <a:solidFill>
                  <a:schemeClr val="bg1"/>
                </a:solidFill>
              </a:rPr>
              <a:t>”</a:t>
            </a:r>
            <a:r>
              <a:rPr lang="da-DK" sz="1100">
                <a:solidFill>
                  <a:schemeClr val="bg1"/>
                </a:solidFill>
              </a:rPr>
              <a:t>Sidehoved / Sidefod</a:t>
            </a:r>
            <a:r>
              <a:rPr lang="ja-JP" altLang="da-DK" sz="1100">
                <a:solidFill>
                  <a:schemeClr val="bg1"/>
                </a:solidFill>
              </a:rPr>
              <a:t>”</a:t>
            </a:r>
            <a:r>
              <a:rPr lang="da-DK" sz="1100">
                <a:solidFill>
                  <a:schemeClr val="bg1"/>
                </a:solidFill>
              </a:rPr>
              <a:t>.</a:t>
            </a:r>
          </a:p>
          <a:p>
            <a:pPr eaLnBrk="1" hangingPunct="1"/>
            <a:r>
              <a:rPr lang="da-DK" sz="1100">
                <a:solidFill>
                  <a:schemeClr val="bg1"/>
                </a:solidFill>
              </a:rPr>
              <a:t>Indføj </a:t>
            </a:r>
            <a:r>
              <a:rPr lang="ja-JP" altLang="da-DK" sz="1100">
                <a:solidFill>
                  <a:schemeClr val="bg1"/>
                </a:solidFill>
              </a:rPr>
              <a:t>”</a:t>
            </a:r>
            <a:r>
              <a:rPr lang="da-DK" sz="1100">
                <a:solidFill>
                  <a:schemeClr val="bg1"/>
                </a:solidFill>
              </a:rPr>
              <a:t>Sted og dato</a:t>
            </a:r>
            <a:r>
              <a:rPr lang="ja-JP" altLang="da-DK" sz="1100">
                <a:solidFill>
                  <a:schemeClr val="bg1"/>
                </a:solidFill>
              </a:rPr>
              <a:t>”</a:t>
            </a:r>
            <a:r>
              <a:rPr lang="da-DK" sz="1100">
                <a:solidFill>
                  <a:schemeClr val="bg1"/>
                </a:solidFill>
              </a:rPr>
              <a:t> i feltet for dato og </a:t>
            </a:r>
            <a:r>
              <a:rPr lang="ja-JP" altLang="da-DK" sz="1100">
                <a:solidFill>
                  <a:schemeClr val="bg1"/>
                </a:solidFill>
              </a:rPr>
              <a:t>”</a:t>
            </a:r>
            <a:r>
              <a:rPr lang="da-DK" sz="1100">
                <a:solidFill>
                  <a:schemeClr val="bg1"/>
                </a:solidFill>
              </a:rPr>
              <a:t>Enhedens navn</a:t>
            </a:r>
            <a:r>
              <a:rPr lang="ja-JP" altLang="da-DK" sz="1100">
                <a:solidFill>
                  <a:schemeClr val="bg1"/>
                </a:solidFill>
              </a:rPr>
              <a:t>”</a:t>
            </a:r>
            <a:r>
              <a:rPr lang="da-DK" sz="1100">
                <a:solidFill>
                  <a:schemeClr val="bg1"/>
                </a:solidFill>
              </a:rPr>
              <a:t> i Sidefod</a:t>
            </a:r>
          </a:p>
        </p:txBody>
      </p:sp>
      <p:sp>
        <p:nvSpPr>
          <p:cNvPr id="2" name="Title 1"/>
          <p:cNvSpPr>
            <a:spLocks noGrp="1"/>
          </p:cNvSpPr>
          <p:nvPr>
            <p:ph type="title"/>
          </p:nvPr>
        </p:nvSpPr>
        <p:spPr/>
        <p:txBody>
          <a:bodyPr/>
          <a:lstStyle/>
          <a:p>
            <a:r>
              <a:rPr lang="da-DK" noProof="0" smtClean="0"/>
              <a:t>Click to edit Master title style</a:t>
            </a:r>
            <a:endParaRPr lang="da-DK" noProof="0"/>
          </a:p>
        </p:txBody>
      </p:sp>
      <p:sp>
        <p:nvSpPr>
          <p:cNvPr id="3" name="Content Placeholder 2"/>
          <p:cNvSpPr>
            <a:spLocks noGrp="1"/>
          </p:cNvSpPr>
          <p:nvPr>
            <p:ph idx="1"/>
          </p:nvPr>
        </p:nvSpPr>
        <p:spPr>
          <a:xfrm>
            <a:off x="1042988" y="1374775"/>
            <a:ext cx="6577012" cy="1911349"/>
          </a:xfrm>
        </p:spPr>
        <p:txBody>
          <a:bodyPr/>
          <a:lstStyle/>
          <a:p>
            <a:pPr lvl="0"/>
            <a:r>
              <a:rPr lang="da-DK" noProof="0" smtClean="0"/>
              <a:t>Click to edit Master text styles</a:t>
            </a:r>
          </a:p>
          <a:p>
            <a:pPr lvl="1"/>
            <a:r>
              <a:rPr lang="da-DK" noProof="0" smtClean="0"/>
              <a:t>Second level</a:t>
            </a:r>
          </a:p>
          <a:p>
            <a:pPr lvl="2"/>
            <a:r>
              <a:rPr lang="da-DK" noProof="0" smtClean="0"/>
              <a:t>Third level</a:t>
            </a:r>
          </a:p>
          <a:p>
            <a:pPr lvl="3"/>
            <a:r>
              <a:rPr lang="da-DK" noProof="0" smtClean="0"/>
              <a:t>Fourth level</a:t>
            </a:r>
          </a:p>
          <a:p>
            <a:pPr lvl="4"/>
            <a:r>
              <a:rPr lang="da-DK" noProof="0" smtClean="0"/>
              <a:t>Fifth level</a:t>
            </a:r>
            <a:endParaRPr lang="da-DK" noProof="0"/>
          </a:p>
        </p:txBody>
      </p:sp>
      <p:sp>
        <p:nvSpPr>
          <p:cNvPr id="22" name="Picture Placeholder 21"/>
          <p:cNvSpPr>
            <a:spLocks noGrp="1"/>
          </p:cNvSpPr>
          <p:nvPr>
            <p:ph type="pic" sz="quarter" idx="13"/>
          </p:nvPr>
        </p:nvSpPr>
        <p:spPr>
          <a:xfrm>
            <a:off x="1044000" y="3358800"/>
            <a:ext cx="3744000" cy="2487600"/>
          </a:xfrm>
        </p:spPr>
        <p:txBody>
          <a:bodyPr/>
          <a:lstStyle/>
          <a:p>
            <a:pPr lvl="0"/>
            <a:endParaRPr lang="da-DK" noProof="0"/>
          </a:p>
        </p:txBody>
      </p:sp>
      <p:sp>
        <p:nvSpPr>
          <p:cNvPr id="19" name="Date Placeholder 34"/>
          <p:cNvSpPr>
            <a:spLocks noGrp="1"/>
          </p:cNvSpPr>
          <p:nvPr>
            <p:ph type="dt" sz="half" idx="14"/>
          </p:nvPr>
        </p:nvSpPr>
        <p:spPr/>
        <p:txBody>
          <a:bodyPr/>
          <a:lstStyle>
            <a:lvl1pPr>
              <a:defRPr/>
            </a:lvl1pPr>
          </a:lstStyle>
          <a:p>
            <a:pPr>
              <a:defRPr/>
            </a:pPr>
            <a:r>
              <a:rPr lang="da-DK"/>
              <a:t>Sted og dato</a:t>
            </a:r>
          </a:p>
        </p:txBody>
      </p:sp>
      <p:sp>
        <p:nvSpPr>
          <p:cNvPr id="20" name="Slide Number Placeholder 40"/>
          <p:cNvSpPr>
            <a:spLocks noGrp="1"/>
          </p:cNvSpPr>
          <p:nvPr>
            <p:ph type="sldNum" sz="quarter" idx="15"/>
          </p:nvPr>
        </p:nvSpPr>
        <p:spPr/>
        <p:txBody>
          <a:bodyPr/>
          <a:lstStyle>
            <a:lvl1pPr>
              <a:defRPr/>
            </a:lvl1pPr>
          </a:lstStyle>
          <a:p>
            <a:r>
              <a:rPr lang="da-DK"/>
              <a:t>Dias </a:t>
            </a:r>
            <a:fld id="{76E4BAED-2175-0641-A5FA-E80002A337DE}" type="slidenum">
              <a:rPr lang="da-DK"/>
              <a:pPr/>
              <a:t>‹nr.›</a:t>
            </a:fld>
            <a:endParaRPr lang="da-DK"/>
          </a:p>
        </p:txBody>
      </p:sp>
      <p:sp>
        <p:nvSpPr>
          <p:cNvPr id="21" name="Footer Placeholder 41"/>
          <p:cNvSpPr>
            <a:spLocks noGrp="1"/>
          </p:cNvSpPr>
          <p:nvPr>
            <p:ph type="ftr" sz="quarter" idx="16"/>
          </p:nvPr>
        </p:nvSpPr>
        <p:spPr/>
        <p:txBody>
          <a:bodyPr/>
          <a:lstStyle>
            <a:lvl1pPr>
              <a:defRPr/>
            </a:lvl1pPr>
          </a:lstStyle>
          <a:p>
            <a:pPr>
              <a:defRPr/>
            </a:pPr>
            <a:r>
              <a:rPr lang="da-DK"/>
              <a:t>Enhedens navn</a:t>
            </a:r>
          </a:p>
        </p:txBody>
      </p:sp>
    </p:spTree>
    <p:extLst>
      <p:ext uri="{BB962C8B-B14F-4D97-AF65-F5344CB8AC3E}">
        <p14:creationId xmlns:p14="http://schemas.microsoft.com/office/powerpoint/2010/main" val="46549190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0106B4A3-4212-4E39-93DE-E053E8F69C28}" type="datetimeFigureOut">
              <a:rPr lang="en-US" smtClean="0"/>
              <a:t>03/12/19</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kumimoji="0"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A3DCDF73-85D2-4237-9B32-053DBDB0C312}" type="slidenum">
              <a:rPr kumimoji="0" lang="en-US" smtClean="0"/>
              <a:t>‹nr.›</a:t>
            </a:fld>
            <a:endParaRPr kumimoji="0"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9267393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3200" b="1"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da-DK" smtClean="0"/>
              <a:t>Klik for at redigere i masteren</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0106B4A3-4212-4E39-93DE-E053E8F69C28}" type="datetimeFigureOut">
              <a:rPr lang="en-US" smtClean="0"/>
              <a:t>03/12/19</a:t>
            </a:fld>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kumimoji="0"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A3DCDF73-85D2-4237-9B32-053DBDB0C312}" type="slidenum">
              <a:rPr kumimoji="0" lang="en-US" smtClean="0"/>
              <a:t>‹nr.›</a:t>
            </a:fld>
            <a:endParaRPr kumimoji="0" 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 Id="rId3"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jpg"/><Relationship Id="rId1" Type="http://schemas.openxmlformats.org/officeDocument/2006/relationships/slideLayout" Target="../slideLayouts/slideLayout13.xml"/><Relationship Id="rId2"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10.wmf"/><Relationship Id="rId4" Type="http://schemas.openxmlformats.org/officeDocument/2006/relationships/image" Target="../media/image11.jpeg"/><Relationship Id="rId1" Type="http://schemas.openxmlformats.org/officeDocument/2006/relationships/slideLayout" Target="../slideLayouts/slideLayout18.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xml"/><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39750" y="1989138"/>
            <a:ext cx="6408514" cy="2879725"/>
          </a:xfrm>
        </p:spPr>
        <p:txBody>
          <a:bodyPr/>
          <a:lstStyle/>
          <a:p>
            <a:pPr algn="ctr"/>
            <a:r>
              <a:rPr lang="da-DK" altLang="en-US" sz="3000" dirty="0" smtClean="0"/>
              <a:t>Kursus i </a:t>
            </a:r>
            <a:br>
              <a:rPr lang="da-DK" altLang="en-US" sz="3000" dirty="0" smtClean="0"/>
            </a:br>
            <a:r>
              <a:rPr lang="da-DK" altLang="en-US" sz="3000" dirty="0" smtClean="0"/>
              <a:t>Medicinsk Sociologi</a:t>
            </a:r>
            <a:br>
              <a:rPr lang="da-DK" altLang="en-US" sz="3000" dirty="0" smtClean="0"/>
            </a:br>
            <a:r>
              <a:rPr lang="da-DK" altLang="en-US" sz="3000" dirty="0" smtClean="0"/>
              <a:t/>
            </a:r>
            <a:br>
              <a:rPr lang="da-DK" altLang="en-US" sz="3000" dirty="0" smtClean="0"/>
            </a:br>
            <a:r>
              <a:rPr lang="da-DK" altLang="en-US" sz="2200" dirty="0" smtClean="0"/>
              <a:t>det danske sundhedsvæsens struktur og aktører  </a:t>
            </a:r>
            <a:r>
              <a:rPr lang="da-DK" altLang="en-US" sz="2200" i="1" dirty="0" smtClean="0"/>
              <a:t/>
            </a:r>
            <a:br>
              <a:rPr lang="da-DK" altLang="en-US" sz="2200" i="1" dirty="0" smtClean="0"/>
            </a:br>
            <a:r>
              <a:rPr lang="da-DK" altLang="en-US" sz="2200" i="1" dirty="0" smtClean="0"/>
              <a:t/>
            </a:r>
            <a:br>
              <a:rPr lang="da-DK" altLang="en-US" sz="2200" i="1" dirty="0" smtClean="0"/>
            </a:br>
            <a:r>
              <a:rPr lang="da-DK" altLang="en-US" sz="2200" i="1" dirty="0" smtClean="0"/>
              <a:t>Anne </a:t>
            </a:r>
            <a:r>
              <a:rPr lang="da-DK" altLang="en-US" sz="2200" i="1" dirty="0" err="1" smtClean="0"/>
              <a:t>mette</a:t>
            </a:r>
            <a:r>
              <a:rPr lang="da-DK" altLang="en-US" sz="2200" i="1" dirty="0" smtClean="0"/>
              <a:t> </a:t>
            </a:r>
            <a:r>
              <a:rPr lang="da-DK" altLang="en-US" sz="2200" i="1" dirty="0" err="1" smtClean="0"/>
              <a:t>dons</a:t>
            </a:r>
            <a:endParaRPr lang="da-DK" altLang="en-US" sz="2200" i="1" dirty="0" smtClean="0"/>
          </a:p>
        </p:txBody>
      </p:sp>
      <p:sp>
        <p:nvSpPr>
          <p:cNvPr id="2052" name="Rectangle 4"/>
          <p:cNvSpPr>
            <a:spLocks noChangeArrowheads="1"/>
          </p:cNvSpPr>
          <p:nvPr/>
        </p:nvSpPr>
        <p:spPr bwMode="auto">
          <a:xfrm>
            <a:off x="323528" y="509369"/>
            <a:ext cx="4572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lr>
                <a:srgbClr val="0058A8"/>
              </a:buClr>
              <a:buFont typeface="Wingdings" pitchFamily="2" charset="2"/>
              <a:buChar char="§"/>
              <a:defRPr sz="2000">
                <a:solidFill>
                  <a:schemeClr val="tx1"/>
                </a:solidFill>
                <a:latin typeface="MetaBook-Roman" pitchFamily="34" charset="0"/>
                <a:sym typeface="Symbol" pitchFamily="18" charset="2"/>
              </a:defRPr>
            </a:lvl1pPr>
            <a:lvl2pPr marL="742950" indent="-285750" algn="l">
              <a:spcBef>
                <a:spcPct val="20000"/>
              </a:spcBef>
              <a:buClr>
                <a:srgbClr val="0058A8"/>
              </a:buClr>
              <a:buChar char="-"/>
              <a:defRPr>
                <a:solidFill>
                  <a:schemeClr val="tx1"/>
                </a:solidFill>
                <a:latin typeface="MetaBook-Roman" pitchFamily="34" charset="0"/>
              </a:defRPr>
            </a:lvl2pPr>
            <a:lvl3pPr marL="1143000" indent="-228600" algn="l">
              <a:spcBef>
                <a:spcPct val="20000"/>
              </a:spcBef>
              <a:buClr>
                <a:srgbClr val="0058A8"/>
              </a:buClr>
              <a:buFont typeface="Wingdings" pitchFamily="2" charset="2"/>
              <a:buChar char="§"/>
              <a:defRPr>
                <a:solidFill>
                  <a:schemeClr val="tx1"/>
                </a:solidFill>
                <a:latin typeface="MetaBook-Roman" pitchFamily="34" charset="0"/>
              </a:defRPr>
            </a:lvl3pPr>
            <a:lvl4pPr marL="1600200" indent="-228600" algn="l">
              <a:spcBef>
                <a:spcPct val="20000"/>
              </a:spcBef>
              <a:buClr>
                <a:srgbClr val="0058A8"/>
              </a:buClr>
              <a:buChar char="-"/>
              <a:defRPr sz="1600">
                <a:solidFill>
                  <a:schemeClr val="tx1"/>
                </a:solidFill>
                <a:latin typeface="MetaBook-Roman" pitchFamily="34" charset="0"/>
              </a:defRPr>
            </a:lvl4pPr>
            <a:lvl5pPr marL="2057400" indent="-228600" algn="l">
              <a:spcBef>
                <a:spcPct val="20000"/>
              </a:spcBef>
              <a:buClr>
                <a:srgbClr val="0058A8"/>
              </a:buClr>
              <a:buChar char="»"/>
              <a:defRPr sz="1400">
                <a:solidFill>
                  <a:schemeClr val="tx1"/>
                </a:solidFill>
                <a:latin typeface="MetaBook-Roman" pitchFamily="34" charset="0"/>
              </a:defRPr>
            </a:lvl5pPr>
            <a:lvl6pPr marL="2514600" indent="-228600" eaLnBrk="0" fontAlgn="base" hangingPunct="0">
              <a:spcBef>
                <a:spcPct val="20000"/>
              </a:spcBef>
              <a:spcAft>
                <a:spcPct val="0"/>
              </a:spcAft>
              <a:buClr>
                <a:srgbClr val="0058A8"/>
              </a:buClr>
              <a:buChar char="»"/>
              <a:defRPr sz="1400">
                <a:solidFill>
                  <a:schemeClr val="tx1"/>
                </a:solidFill>
                <a:latin typeface="MetaBook-Roman" pitchFamily="34" charset="0"/>
              </a:defRPr>
            </a:lvl6pPr>
            <a:lvl7pPr marL="2971800" indent="-228600" eaLnBrk="0" fontAlgn="base" hangingPunct="0">
              <a:spcBef>
                <a:spcPct val="20000"/>
              </a:spcBef>
              <a:spcAft>
                <a:spcPct val="0"/>
              </a:spcAft>
              <a:buClr>
                <a:srgbClr val="0058A8"/>
              </a:buClr>
              <a:buChar char="»"/>
              <a:defRPr sz="1400">
                <a:solidFill>
                  <a:schemeClr val="tx1"/>
                </a:solidFill>
                <a:latin typeface="MetaBook-Roman" pitchFamily="34" charset="0"/>
              </a:defRPr>
            </a:lvl7pPr>
            <a:lvl8pPr marL="3429000" indent="-228600" eaLnBrk="0" fontAlgn="base" hangingPunct="0">
              <a:spcBef>
                <a:spcPct val="20000"/>
              </a:spcBef>
              <a:spcAft>
                <a:spcPct val="0"/>
              </a:spcAft>
              <a:buClr>
                <a:srgbClr val="0058A8"/>
              </a:buClr>
              <a:buChar char="»"/>
              <a:defRPr sz="1400">
                <a:solidFill>
                  <a:schemeClr val="tx1"/>
                </a:solidFill>
                <a:latin typeface="MetaBook-Roman" pitchFamily="34" charset="0"/>
              </a:defRPr>
            </a:lvl8pPr>
            <a:lvl9pPr marL="3886200" indent="-228600" eaLnBrk="0" fontAlgn="base" hangingPunct="0">
              <a:spcBef>
                <a:spcPct val="20000"/>
              </a:spcBef>
              <a:spcAft>
                <a:spcPct val="0"/>
              </a:spcAft>
              <a:buClr>
                <a:srgbClr val="0058A8"/>
              </a:buClr>
              <a:buChar char="»"/>
              <a:defRPr sz="1400">
                <a:solidFill>
                  <a:schemeClr val="tx1"/>
                </a:solidFill>
                <a:latin typeface="MetaBook-Roman" pitchFamily="34" charset="0"/>
              </a:defRPr>
            </a:lvl9pPr>
          </a:lstStyle>
          <a:p>
            <a:pPr>
              <a:spcBef>
                <a:spcPct val="0"/>
              </a:spcBef>
              <a:buClrTx/>
              <a:buFontTx/>
              <a:buNone/>
            </a:pPr>
            <a:r>
              <a:rPr lang="en-US" altLang="en-US" sz="1200" b="1" i="0" dirty="0" err="1">
                <a:solidFill>
                  <a:schemeClr val="bg1"/>
                </a:solidFill>
              </a:rPr>
              <a:t>Institut</a:t>
            </a:r>
            <a:r>
              <a:rPr lang="en-US" altLang="en-US" sz="1200" b="1" i="0" dirty="0">
                <a:solidFill>
                  <a:schemeClr val="bg1"/>
                </a:solidFill>
              </a:rPr>
              <a:t> for </a:t>
            </a:r>
            <a:r>
              <a:rPr lang="en-US" altLang="en-US" sz="1200" b="1" i="0" dirty="0" err="1">
                <a:solidFill>
                  <a:schemeClr val="bg1"/>
                </a:solidFill>
              </a:rPr>
              <a:t>Folkesundhedsvidenskab</a:t>
            </a:r>
            <a:endParaRPr lang="en-US" altLang="en-US" sz="1200" b="1" i="0" dirty="0">
              <a:solidFill>
                <a:schemeClr val="bg1"/>
              </a:solidFill>
            </a:endParaRPr>
          </a:p>
          <a:p>
            <a:pPr>
              <a:spcBef>
                <a:spcPct val="0"/>
              </a:spcBef>
              <a:buClrTx/>
              <a:buFontTx/>
              <a:buNone/>
            </a:pPr>
            <a:r>
              <a:rPr lang="en-US" altLang="en-US" sz="1200" b="1" i="0" dirty="0" err="1">
                <a:solidFill>
                  <a:schemeClr val="bg1"/>
                </a:solidFill>
              </a:rPr>
              <a:t>Det</a:t>
            </a:r>
            <a:r>
              <a:rPr lang="en-US" altLang="en-US" sz="1200" b="1" i="0" dirty="0">
                <a:solidFill>
                  <a:schemeClr val="bg1"/>
                </a:solidFill>
              </a:rPr>
              <a:t> </a:t>
            </a:r>
            <a:r>
              <a:rPr lang="en-US" altLang="en-US" sz="1200" b="1" i="0" dirty="0" err="1">
                <a:solidFill>
                  <a:schemeClr val="bg1"/>
                </a:solidFill>
              </a:rPr>
              <a:t>Sundhedsvidenskabelige</a:t>
            </a:r>
            <a:r>
              <a:rPr lang="en-US" altLang="en-US" sz="1200" b="1" i="0" dirty="0">
                <a:solidFill>
                  <a:schemeClr val="bg1"/>
                </a:solidFill>
              </a:rPr>
              <a:t> </a:t>
            </a:r>
            <a:r>
              <a:rPr lang="en-US" altLang="en-US" sz="1200" b="1" i="0" dirty="0" err="1">
                <a:solidFill>
                  <a:schemeClr val="bg1"/>
                </a:solidFill>
              </a:rPr>
              <a:t>Fakultet</a:t>
            </a:r>
            <a:endParaRPr lang="en-US" altLang="en-US" sz="1200" b="1" i="0" dirty="0">
              <a:solidFill>
                <a:schemeClr val="bg1"/>
              </a:solidFill>
            </a:endParaRPr>
          </a:p>
          <a:p>
            <a:pPr>
              <a:spcBef>
                <a:spcPct val="0"/>
              </a:spcBef>
              <a:buClrTx/>
              <a:buFontTx/>
              <a:buNone/>
            </a:pPr>
            <a:r>
              <a:rPr lang="en-US" altLang="en-US" sz="1200" b="1" i="0" dirty="0" err="1">
                <a:solidFill>
                  <a:schemeClr val="bg1"/>
                </a:solidFill>
              </a:rPr>
              <a:t>Københavns</a:t>
            </a:r>
            <a:r>
              <a:rPr lang="en-US" altLang="en-US" sz="1200" b="1" i="0" dirty="0">
                <a:solidFill>
                  <a:schemeClr val="bg1"/>
                </a:solidFill>
              </a:rPr>
              <a:t> </a:t>
            </a:r>
            <a:r>
              <a:rPr lang="en-US" altLang="en-US" sz="1200" b="1" i="0" dirty="0" err="1">
                <a:solidFill>
                  <a:schemeClr val="bg1"/>
                </a:solidFill>
              </a:rPr>
              <a:t>Universitet</a:t>
            </a:r>
            <a:endParaRPr lang="da-DK" altLang="en-US" sz="1200" b="1" i="0" dirty="0">
              <a:solidFill>
                <a:schemeClr val="bg1"/>
              </a:solidFill>
            </a:endParaRPr>
          </a:p>
        </p:txBody>
      </p:sp>
      <p:pic>
        <p:nvPicPr>
          <p:cNvPr id="2053" name="Picture 5" descr="nytlogof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40352" y="509369"/>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sz="half" idx="1"/>
          </p:nvPr>
        </p:nvSpPr>
        <p:spPr>
          <a:xfrm>
            <a:off x="251520" y="1719072"/>
            <a:ext cx="4244280" cy="4407408"/>
          </a:xfrm>
        </p:spPr>
        <p:txBody>
          <a:bodyPr>
            <a:normAutofit fontScale="92500" lnSpcReduction="20000"/>
          </a:bodyPr>
          <a:lstStyle/>
          <a:p>
            <a:pPr marL="45720" indent="0">
              <a:lnSpc>
                <a:spcPct val="90000"/>
              </a:lnSpc>
              <a:buNone/>
            </a:pPr>
            <a:endParaRPr lang="da-DK" b="1" dirty="0"/>
          </a:p>
          <a:p>
            <a:pPr>
              <a:lnSpc>
                <a:spcPct val="90000"/>
              </a:lnSpc>
            </a:pPr>
            <a:r>
              <a:rPr lang="da-DK" b="1" dirty="0" smtClean="0"/>
              <a:t>Adgang </a:t>
            </a:r>
            <a:r>
              <a:rPr lang="da-DK" b="1" dirty="0"/>
              <a:t>til sundhedsvæsenet</a:t>
            </a:r>
          </a:p>
          <a:p>
            <a:pPr>
              <a:lnSpc>
                <a:spcPct val="90000"/>
              </a:lnSpc>
            </a:pPr>
            <a:endParaRPr lang="da-DK" b="1" dirty="0"/>
          </a:p>
          <a:p>
            <a:pPr>
              <a:lnSpc>
                <a:spcPct val="90000"/>
              </a:lnSpc>
            </a:pPr>
            <a:r>
              <a:rPr lang="da-DK" b="1" dirty="0" smtClean="0"/>
              <a:t>Opgavefordeling</a:t>
            </a:r>
            <a:endParaRPr lang="da-DK" b="1" dirty="0"/>
          </a:p>
          <a:p>
            <a:pPr>
              <a:lnSpc>
                <a:spcPct val="90000"/>
              </a:lnSpc>
            </a:pPr>
            <a:endParaRPr lang="da-DK" b="1" dirty="0"/>
          </a:p>
          <a:p>
            <a:pPr>
              <a:lnSpc>
                <a:spcPct val="90000"/>
              </a:lnSpc>
            </a:pPr>
            <a:r>
              <a:rPr lang="da-DK" b="1" dirty="0"/>
              <a:t>Regionerne </a:t>
            </a:r>
          </a:p>
          <a:p>
            <a:pPr>
              <a:lnSpc>
                <a:spcPct val="90000"/>
              </a:lnSpc>
            </a:pPr>
            <a:endParaRPr lang="da-DK" b="1" dirty="0"/>
          </a:p>
          <a:p>
            <a:pPr>
              <a:lnSpc>
                <a:spcPct val="90000"/>
              </a:lnSpc>
            </a:pPr>
            <a:r>
              <a:rPr lang="da-DK" b="1" dirty="0" smtClean="0"/>
              <a:t>Kommunerne</a:t>
            </a:r>
            <a:endParaRPr lang="da-DK" b="1" dirty="0"/>
          </a:p>
          <a:p>
            <a:pPr>
              <a:lnSpc>
                <a:spcPct val="90000"/>
              </a:lnSpc>
            </a:pPr>
            <a:endParaRPr lang="da-DK" b="1" dirty="0"/>
          </a:p>
          <a:p>
            <a:pPr>
              <a:lnSpc>
                <a:spcPct val="90000"/>
              </a:lnSpc>
            </a:pPr>
            <a:r>
              <a:rPr lang="da-DK" b="1" dirty="0" smtClean="0"/>
              <a:t>Arbejdsspørgsmål/eksamensspørgsmål</a:t>
            </a:r>
            <a:endParaRPr lang="da-DK" b="1" dirty="0"/>
          </a:p>
          <a:p>
            <a:endParaRPr lang="da-DK" dirty="0"/>
          </a:p>
        </p:txBody>
      </p:sp>
      <p:sp>
        <p:nvSpPr>
          <p:cNvPr id="4" name="Pladsholder til indhold 3"/>
          <p:cNvSpPr>
            <a:spLocks noGrp="1"/>
          </p:cNvSpPr>
          <p:nvPr>
            <p:ph sz="half" idx="2"/>
          </p:nvPr>
        </p:nvSpPr>
        <p:spPr/>
        <p:txBody>
          <a:bodyPr>
            <a:normAutofit fontScale="92500" lnSpcReduction="20000"/>
          </a:bodyPr>
          <a:lstStyle/>
          <a:p>
            <a:endParaRPr lang="da-DK"/>
          </a:p>
        </p:txBody>
      </p:sp>
      <p:sp>
        <p:nvSpPr>
          <p:cNvPr id="9218" name="Date Placeholder 34"/>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defRPr>
            </a:lvl2pPr>
            <a:lvl3pPr marL="1143000" indent="-228600" eaLnBrk="0" hangingPunct="0">
              <a:defRPr sz="2400">
                <a:solidFill>
                  <a:schemeClr val="tx1"/>
                </a:solidFill>
                <a:latin typeface="Verdana" charset="0"/>
                <a:ea typeface="ＭＳ Ｐゴシック" charset="0"/>
              </a:defRPr>
            </a:lvl3pPr>
            <a:lvl4pPr marL="1600200" indent="-228600" eaLnBrk="0" hangingPunct="0">
              <a:defRPr sz="2400">
                <a:solidFill>
                  <a:schemeClr val="tx1"/>
                </a:solidFill>
                <a:latin typeface="Verdana" charset="0"/>
                <a:ea typeface="ＭＳ Ｐゴシック" charset="0"/>
              </a:defRPr>
            </a:lvl4pPr>
            <a:lvl5pPr marL="2057400" indent="-228600" eaLnBrk="0" hangingPunct="0">
              <a:defRPr sz="2400">
                <a:solidFill>
                  <a:schemeClr val="tx1"/>
                </a:solidFill>
                <a:latin typeface="Verdana" charset="0"/>
                <a:ea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defRPr>
            </a:lvl9pPr>
          </a:lstStyle>
          <a:p>
            <a:pPr eaLnBrk="1" hangingPunct="1"/>
            <a:r>
              <a:rPr lang="da-DK" sz="900">
                <a:solidFill>
                  <a:srgbClr val="000000"/>
                </a:solidFill>
              </a:rPr>
              <a:t>Sundhedsvæsenets struktur og aktører</a:t>
            </a:r>
          </a:p>
        </p:txBody>
      </p:sp>
      <p:sp>
        <p:nvSpPr>
          <p:cNvPr id="9220" name="Footer Placeholder 4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defRPr>
            </a:lvl2pPr>
            <a:lvl3pPr marL="1143000" indent="-228600" eaLnBrk="0" hangingPunct="0">
              <a:defRPr sz="2400">
                <a:solidFill>
                  <a:schemeClr val="tx1"/>
                </a:solidFill>
                <a:latin typeface="Verdana" charset="0"/>
                <a:ea typeface="ＭＳ Ｐゴシック" charset="0"/>
              </a:defRPr>
            </a:lvl3pPr>
            <a:lvl4pPr marL="1600200" indent="-228600" eaLnBrk="0" hangingPunct="0">
              <a:defRPr sz="2400">
                <a:solidFill>
                  <a:schemeClr val="tx1"/>
                </a:solidFill>
                <a:latin typeface="Verdana" charset="0"/>
                <a:ea typeface="ＭＳ Ｐゴシック" charset="0"/>
              </a:defRPr>
            </a:lvl4pPr>
            <a:lvl5pPr marL="2057400" indent="-228600" eaLnBrk="0" hangingPunct="0">
              <a:defRPr sz="2400">
                <a:solidFill>
                  <a:schemeClr val="tx1"/>
                </a:solidFill>
                <a:latin typeface="Verdana" charset="0"/>
                <a:ea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defRPr>
            </a:lvl9pPr>
          </a:lstStyle>
          <a:p>
            <a:pPr eaLnBrk="1" hangingPunct="1"/>
            <a:r>
              <a:rPr lang="da-DK" sz="1000">
                <a:solidFill>
                  <a:srgbClr val="F8F8F8"/>
                </a:solidFill>
              </a:rPr>
              <a:t>Afdeling for Sundhedstjenesteforskning</a:t>
            </a:r>
          </a:p>
        </p:txBody>
      </p:sp>
      <p:sp>
        <p:nvSpPr>
          <p:cNvPr id="9219" name="Slide Number Placeholder 40"/>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defRPr>
            </a:lvl2pPr>
            <a:lvl3pPr marL="1143000" indent="-228600" eaLnBrk="0" hangingPunct="0">
              <a:defRPr sz="2400">
                <a:solidFill>
                  <a:schemeClr val="tx1"/>
                </a:solidFill>
                <a:latin typeface="Verdana" charset="0"/>
                <a:ea typeface="ＭＳ Ｐゴシック" charset="0"/>
              </a:defRPr>
            </a:lvl3pPr>
            <a:lvl4pPr marL="1600200" indent="-228600" eaLnBrk="0" hangingPunct="0">
              <a:defRPr sz="2400">
                <a:solidFill>
                  <a:schemeClr val="tx1"/>
                </a:solidFill>
                <a:latin typeface="Verdana" charset="0"/>
                <a:ea typeface="ＭＳ Ｐゴシック" charset="0"/>
              </a:defRPr>
            </a:lvl4pPr>
            <a:lvl5pPr marL="2057400" indent="-228600" eaLnBrk="0" hangingPunct="0">
              <a:defRPr sz="2400">
                <a:solidFill>
                  <a:schemeClr val="tx1"/>
                </a:solidFill>
                <a:latin typeface="Verdana" charset="0"/>
                <a:ea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defRPr>
            </a:lvl9pPr>
          </a:lstStyle>
          <a:p>
            <a:pPr eaLnBrk="1" hangingPunct="1"/>
            <a:r>
              <a:rPr lang="da-DK" sz="900">
                <a:solidFill>
                  <a:srgbClr val="000000"/>
                </a:solidFill>
              </a:rPr>
              <a:t>Dias </a:t>
            </a:r>
            <a:fld id="{DB1E5BB2-F2E5-8542-9370-A6341E41CE87}" type="slidenum">
              <a:rPr lang="da-DK" sz="900">
                <a:solidFill>
                  <a:srgbClr val="000000"/>
                </a:solidFill>
              </a:rPr>
              <a:pPr eaLnBrk="1" hangingPunct="1"/>
              <a:t>2</a:t>
            </a:fld>
            <a:endParaRPr lang="da-DK" sz="900">
              <a:solidFill>
                <a:srgbClr val="000000"/>
              </a:solidFill>
            </a:endParaRPr>
          </a:p>
        </p:txBody>
      </p:sp>
      <p:sp>
        <p:nvSpPr>
          <p:cNvPr id="9221" name="Rectangle 2"/>
          <p:cNvSpPr>
            <a:spLocks noGrp="1" noChangeArrowheads="1"/>
          </p:cNvSpPr>
          <p:nvPr>
            <p:ph type="title"/>
          </p:nvPr>
        </p:nvSpPr>
        <p:spPr/>
        <p:txBody>
          <a:bodyPr/>
          <a:lstStyle/>
          <a:p>
            <a:pPr eaLnBrk="1" hangingPunct="1"/>
            <a:r>
              <a:rPr lang="da-DK" sz="2400" b="1">
                <a:latin typeface="Verdana" charset="0"/>
                <a:ea typeface="ＭＳ Ｐゴシック" charset="0"/>
              </a:rPr>
              <a:t>Plan for undervisningen</a:t>
            </a:r>
          </a:p>
        </p:txBody>
      </p:sp>
      <p:pic>
        <p:nvPicPr>
          <p:cNvPr id="2" name="Billede 1" descr="healthcare  human right.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1700808"/>
            <a:ext cx="4644008" cy="4903192"/>
          </a:xfrm>
          <a:prstGeom prst="rect">
            <a:avLst/>
          </a:prstGeom>
        </p:spPr>
      </p:pic>
    </p:spTree>
    <p:extLst>
      <p:ext uri="{BB962C8B-B14F-4D97-AF65-F5344CB8AC3E}">
        <p14:creationId xmlns:p14="http://schemas.microsoft.com/office/powerpoint/2010/main" val="209158590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indhold 3" descr="adgang personel.jpg"/>
          <p:cNvPicPr>
            <a:picLocks noGrp="1" noChangeAspect="1"/>
          </p:cNvPicPr>
          <p:nvPr>
            <p:ph idx="1"/>
          </p:nvPr>
        </p:nvPicPr>
        <p:blipFill rotWithShape="1">
          <a:blip r:embed="rId2">
            <a:extLst>
              <a:ext uri="{28A0092B-C50C-407E-A947-70E740481C1C}">
                <a14:useLocalDpi xmlns:a14="http://schemas.microsoft.com/office/drawing/2010/main" val="0"/>
              </a:ext>
            </a:extLst>
          </a:blip>
          <a:srcRect l="-705" t="723" r="-1766" b="-3613"/>
          <a:stretch/>
        </p:blipFill>
        <p:spPr>
          <a:xfrm>
            <a:off x="158750" y="1644675"/>
            <a:ext cx="4125218" cy="3376003"/>
          </a:xfrm>
        </p:spPr>
      </p:pic>
      <p:sp>
        <p:nvSpPr>
          <p:cNvPr id="3" name="Titel 2"/>
          <p:cNvSpPr>
            <a:spLocks noGrp="1"/>
          </p:cNvSpPr>
          <p:nvPr>
            <p:ph type="title"/>
          </p:nvPr>
        </p:nvSpPr>
        <p:spPr/>
        <p:txBody>
          <a:bodyPr/>
          <a:lstStyle/>
          <a:p>
            <a:r>
              <a:rPr lang="da-DK" dirty="0" smtClean="0"/>
              <a:t>Adgang til sundhed</a:t>
            </a:r>
            <a:endParaRPr lang="da-DK" dirty="0"/>
          </a:p>
        </p:txBody>
      </p:sp>
      <p:pic>
        <p:nvPicPr>
          <p:cNvPr id="5" name="Billede 4" descr="adgang-forbudt-for-uvedkommende-forbudsskilt-F100.png"/>
          <p:cNvPicPr>
            <a:picLocks noChangeAspect="1"/>
          </p:cNvPicPr>
          <p:nvPr/>
        </p:nvPicPr>
        <p:blipFill rotWithShape="1">
          <a:blip r:embed="rId3">
            <a:extLst>
              <a:ext uri="{28A0092B-C50C-407E-A947-70E740481C1C}">
                <a14:useLocalDpi xmlns:a14="http://schemas.microsoft.com/office/drawing/2010/main" val="0"/>
              </a:ext>
            </a:extLst>
          </a:blip>
          <a:srcRect l="3550" t="-767" r="1184" b="767"/>
          <a:stretch/>
        </p:blipFill>
        <p:spPr>
          <a:xfrm>
            <a:off x="4427984" y="1988840"/>
            <a:ext cx="4462497" cy="4840312"/>
          </a:xfrm>
          <a:prstGeom prst="rect">
            <a:avLst/>
          </a:prstGeom>
        </p:spPr>
      </p:pic>
      <p:pic>
        <p:nvPicPr>
          <p:cNvPr id="6" name="Billede 5" descr="privat adgangF.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083882">
            <a:off x="1349879" y="4485991"/>
            <a:ext cx="4248472" cy="1375152"/>
          </a:xfrm>
          <a:prstGeom prst="rect">
            <a:avLst/>
          </a:prstGeom>
        </p:spPr>
      </p:pic>
    </p:spTree>
    <p:extLst>
      <p:ext uri="{BB962C8B-B14F-4D97-AF65-F5344CB8AC3E}">
        <p14:creationId xmlns:p14="http://schemas.microsoft.com/office/powerpoint/2010/main" val="3218015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4"/>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defRPr>
            </a:lvl2pPr>
            <a:lvl3pPr marL="1143000" indent="-228600" eaLnBrk="0" hangingPunct="0">
              <a:defRPr sz="2400">
                <a:solidFill>
                  <a:schemeClr val="tx1"/>
                </a:solidFill>
                <a:latin typeface="Verdana" charset="0"/>
                <a:ea typeface="ＭＳ Ｐゴシック" charset="0"/>
              </a:defRPr>
            </a:lvl3pPr>
            <a:lvl4pPr marL="1600200" indent="-228600" eaLnBrk="0" hangingPunct="0">
              <a:defRPr sz="2400">
                <a:solidFill>
                  <a:schemeClr val="tx1"/>
                </a:solidFill>
                <a:latin typeface="Verdana" charset="0"/>
                <a:ea typeface="ＭＳ Ｐゴシック" charset="0"/>
              </a:defRPr>
            </a:lvl4pPr>
            <a:lvl5pPr marL="2057400" indent="-228600" eaLnBrk="0" hangingPunct="0">
              <a:defRPr sz="2400">
                <a:solidFill>
                  <a:schemeClr val="tx1"/>
                </a:solidFill>
                <a:latin typeface="Verdana" charset="0"/>
                <a:ea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defRPr>
            </a:lvl9pPr>
          </a:lstStyle>
          <a:p>
            <a:pPr eaLnBrk="1" hangingPunct="1"/>
            <a:r>
              <a:rPr lang="da-DK" sz="900">
                <a:solidFill>
                  <a:srgbClr val="000000"/>
                </a:solidFill>
              </a:rPr>
              <a:t>Sundhedsvæsenets struktur og aktører</a:t>
            </a:r>
          </a:p>
        </p:txBody>
      </p:sp>
      <p:sp>
        <p:nvSpPr>
          <p:cNvPr id="17412" name="Footer Placeholder 4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defRPr>
            </a:lvl2pPr>
            <a:lvl3pPr marL="1143000" indent="-228600" eaLnBrk="0" hangingPunct="0">
              <a:defRPr sz="2400">
                <a:solidFill>
                  <a:schemeClr val="tx1"/>
                </a:solidFill>
                <a:latin typeface="Verdana" charset="0"/>
                <a:ea typeface="ＭＳ Ｐゴシック" charset="0"/>
              </a:defRPr>
            </a:lvl3pPr>
            <a:lvl4pPr marL="1600200" indent="-228600" eaLnBrk="0" hangingPunct="0">
              <a:defRPr sz="2400">
                <a:solidFill>
                  <a:schemeClr val="tx1"/>
                </a:solidFill>
                <a:latin typeface="Verdana" charset="0"/>
                <a:ea typeface="ＭＳ Ｐゴシック" charset="0"/>
              </a:defRPr>
            </a:lvl4pPr>
            <a:lvl5pPr marL="2057400" indent="-228600" eaLnBrk="0" hangingPunct="0">
              <a:defRPr sz="2400">
                <a:solidFill>
                  <a:schemeClr val="tx1"/>
                </a:solidFill>
                <a:latin typeface="Verdana" charset="0"/>
                <a:ea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defRPr>
            </a:lvl9pPr>
          </a:lstStyle>
          <a:p>
            <a:pPr eaLnBrk="1" hangingPunct="1"/>
            <a:r>
              <a:rPr lang="da-DK" sz="1000">
                <a:solidFill>
                  <a:srgbClr val="F8F8F8"/>
                </a:solidFill>
              </a:rPr>
              <a:t>Afdeling for Sundhedstjenesteforskning</a:t>
            </a:r>
          </a:p>
        </p:txBody>
      </p:sp>
      <p:sp>
        <p:nvSpPr>
          <p:cNvPr id="17411" name="Slide Number Placeholder 40"/>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defRPr>
            </a:lvl2pPr>
            <a:lvl3pPr marL="1143000" indent="-228600" eaLnBrk="0" hangingPunct="0">
              <a:defRPr sz="2400">
                <a:solidFill>
                  <a:schemeClr val="tx1"/>
                </a:solidFill>
                <a:latin typeface="Verdana" charset="0"/>
                <a:ea typeface="ＭＳ Ｐゴシック" charset="0"/>
              </a:defRPr>
            </a:lvl3pPr>
            <a:lvl4pPr marL="1600200" indent="-228600" eaLnBrk="0" hangingPunct="0">
              <a:defRPr sz="2400">
                <a:solidFill>
                  <a:schemeClr val="tx1"/>
                </a:solidFill>
                <a:latin typeface="Verdana" charset="0"/>
                <a:ea typeface="ＭＳ Ｐゴシック" charset="0"/>
              </a:defRPr>
            </a:lvl4pPr>
            <a:lvl5pPr marL="2057400" indent="-228600" eaLnBrk="0" hangingPunct="0">
              <a:defRPr sz="2400">
                <a:solidFill>
                  <a:schemeClr val="tx1"/>
                </a:solidFill>
                <a:latin typeface="Verdana" charset="0"/>
                <a:ea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defRPr>
            </a:lvl9pPr>
          </a:lstStyle>
          <a:p>
            <a:pPr eaLnBrk="1" hangingPunct="1"/>
            <a:r>
              <a:rPr lang="da-DK" sz="900">
                <a:solidFill>
                  <a:srgbClr val="000000"/>
                </a:solidFill>
              </a:rPr>
              <a:t>Dias </a:t>
            </a:r>
            <a:fld id="{489B208C-28FB-1540-B935-D9E4986A2E18}" type="slidenum">
              <a:rPr lang="da-DK" sz="900">
                <a:solidFill>
                  <a:srgbClr val="000000"/>
                </a:solidFill>
              </a:rPr>
              <a:pPr eaLnBrk="1" hangingPunct="1"/>
              <a:t>4</a:t>
            </a:fld>
            <a:endParaRPr lang="da-DK" sz="900">
              <a:solidFill>
                <a:srgbClr val="000000"/>
              </a:solidFill>
            </a:endParaRPr>
          </a:p>
        </p:txBody>
      </p:sp>
      <p:pic>
        <p:nvPicPr>
          <p:cNvPr id="17414" name="Picture 4"/>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0" y="188640"/>
            <a:ext cx="9252520" cy="6669360"/>
          </a:xfrm>
          <a:noFill/>
        </p:spPr>
      </p:pic>
      <p:pic>
        <p:nvPicPr>
          <p:cNvPr id="17415" name="Picture 6" descr="http://comps.fotosearch.com/comp/GLW/GLW130/patient-upper-body_~gwil4011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4328" y="2564904"/>
            <a:ext cx="1619672"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60191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indhold 5" descr="lighed i sundhes.jpeg"/>
          <p:cNvPicPr>
            <a:picLocks noGrp="1" noChangeAspect="1"/>
          </p:cNvPicPr>
          <p:nvPr>
            <p:ph idx="1"/>
          </p:nvPr>
        </p:nvPicPr>
        <p:blipFill>
          <a:blip r:embed="rId2">
            <a:extLst>
              <a:ext uri="{28A0092B-C50C-407E-A947-70E740481C1C}">
                <a14:useLocalDpi xmlns:a14="http://schemas.microsoft.com/office/drawing/2010/main" val="0"/>
              </a:ext>
            </a:extLst>
          </a:blip>
          <a:srcRect l="-23701" r="-23701"/>
          <a:stretch>
            <a:fillRect/>
          </a:stretch>
        </p:blipFill>
        <p:spPr>
          <a:xfrm>
            <a:off x="395536" y="1844824"/>
            <a:ext cx="8343900" cy="4373562"/>
          </a:xfrm>
        </p:spPr>
      </p:pic>
      <p:sp>
        <p:nvSpPr>
          <p:cNvPr id="4" name="Titel 3"/>
          <p:cNvSpPr>
            <a:spLocks noGrp="1"/>
          </p:cNvSpPr>
          <p:nvPr>
            <p:ph type="title"/>
          </p:nvPr>
        </p:nvSpPr>
        <p:spPr/>
        <p:txBody>
          <a:bodyPr/>
          <a:lstStyle/>
          <a:p>
            <a:r>
              <a:rPr lang="da-DK" dirty="0" smtClean="0"/>
              <a:t>Forskellige anskuelser af lige adgang</a:t>
            </a:r>
            <a:endParaRPr lang="da-DK" dirty="0"/>
          </a:p>
        </p:txBody>
      </p:sp>
    </p:spTree>
    <p:extLst>
      <p:ext uri="{BB962C8B-B14F-4D97-AF65-F5344CB8AC3E}">
        <p14:creationId xmlns:p14="http://schemas.microsoft.com/office/powerpoint/2010/main" val="1558249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dsholder til indhold 5"/>
          <p:cNvSpPr>
            <a:spLocks noGrp="1"/>
          </p:cNvSpPr>
          <p:nvPr>
            <p:ph sz="half" idx="1"/>
          </p:nvPr>
        </p:nvSpPr>
        <p:spPr>
          <a:xfrm>
            <a:off x="179512" y="1719072"/>
            <a:ext cx="6336704" cy="4950288"/>
          </a:xfrm>
        </p:spPr>
        <p:txBody>
          <a:bodyPr>
            <a:normAutofit fontScale="85000" lnSpcReduction="20000"/>
          </a:bodyPr>
          <a:lstStyle/>
          <a:p>
            <a:r>
              <a:rPr lang="da-DK" sz="2400" dirty="0" smtClean="0"/>
              <a:t>Skal </a:t>
            </a:r>
            <a:r>
              <a:rPr lang="da-DK" sz="2400" dirty="0"/>
              <a:t>bidrage til </a:t>
            </a:r>
            <a:r>
              <a:rPr lang="da-DK" sz="2400" dirty="0" smtClean="0"/>
              <a:t>sammenhæng </a:t>
            </a:r>
            <a:r>
              <a:rPr lang="da-DK" sz="2400" dirty="0"/>
              <a:t>og koordinering af indsatserne i de patientforløb, der går på tværs af regionernes sygehuse, kommuner og almen praksis</a:t>
            </a:r>
            <a:r>
              <a:rPr lang="da-DK" sz="2400" dirty="0" smtClean="0"/>
              <a:t>.</a:t>
            </a:r>
          </a:p>
          <a:p>
            <a:pPr marL="45720" indent="0">
              <a:buNone/>
            </a:pPr>
            <a:endParaRPr lang="da-DK" sz="2400" dirty="0" smtClean="0"/>
          </a:p>
          <a:p>
            <a:r>
              <a:rPr lang="da-DK" sz="2400" dirty="0" smtClean="0"/>
              <a:t>Formålet </a:t>
            </a:r>
            <a:r>
              <a:rPr lang="da-DK" sz="2400" dirty="0"/>
              <a:t>er, at borgere og patienter modtager en sammenhængende indsats af høj kvalitet uanset antallet af kontakter eller karakteren af den indsats, de har behov for</a:t>
            </a:r>
            <a:r>
              <a:rPr lang="da-DK" sz="2400" dirty="0" smtClean="0"/>
              <a:t>.</a:t>
            </a:r>
          </a:p>
          <a:p>
            <a:pPr marL="45720" indent="0">
              <a:buNone/>
            </a:pPr>
            <a:endParaRPr lang="da-DK" sz="2400" dirty="0" smtClean="0"/>
          </a:p>
          <a:p>
            <a:r>
              <a:rPr lang="da-DK" sz="2400" dirty="0" smtClean="0"/>
              <a:t>Ikke længere faste krav - sundhedsaftalerne </a:t>
            </a:r>
            <a:r>
              <a:rPr lang="da-DK" sz="2400" dirty="0"/>
              <a:t>fremover skal være mindre bureaukratisk tunge og give mere plads til lokale, politiske prioriteringer.</a:t>
            </a:r>
            <a:endParaRPr lang="da-DK" sz="2400" dirty="0" smtClean="0"/>
          </a:p>
          <a:p>
            <a:endParaRPr lang="da-DK" sz="2400" dirty="0" smtClean="0"/>
          </a:p>
          <a:p>
            <a:pPr marL="45720" indent="0">
              <a:buNone/>
            </a:pPr>
            <a:r>
              <a:rPr lang="da-DK" sz="2000" dirty="0"/>
              <a:t>BEK </a:t>
            </a:r>
            <a:r>
              <a:rPr lang="da-DK" sz="2000" dirty="0" err="1"/>
              <a:t>nr</a:t>
            </a:r>
            <a:r>
              <a:rPr lang="da-DK" sz="2000" dirty="0"/>
              <a:t> 679 af 30/05/2018 om sundhedskoordinationsudvalg og sundhedsaftaler</a:t>
            </a:r>
            <a:endParaRPr lang="da-DK" sz="1900" dirty="0"/>
          </a:p>
        </p:txBody>
      </p:sp>
      <p:pic>
        <p:nvPicPr>
          <p:cNvPr id="2" name="Pladsholder til indhold 1" descr="Untitled design-4.png"/>
          <p:cNvPicPr>
            <a:picLocks noGrp="1" noChangeAspect="1"/>
          </p:cNvPicPr>
          <p:nvPr>
            <p:ph sz="half" idx="2"/>
          </p:nvPr>
        </p:nvPicPr>
        <p:blipFill>
          <a:blip r:embed="rId2">
            <a:extLst>
              <a:ext uri="{28A0092B-C50C-407E-A947-70E740481C1C}">
                <a14:useLocalDpi xmlns:a14="http://schemas.microsoft.com/office/drawing/2010/main" val="0"/>
              </a:ext>
            </a:extLst>
          </a:blip>
          <a:srcRect l="22929" r="22929"/>
          <a:stretch>
            <a:fillRect/>
          </a:stretch>
        </p:blipFill>
        <p:spPr>
          <a:xfrm>
            <a:off x="6516216" y="1772816"/>
            <a:ext cx="2386012" cy="4406900"/>
          </a:xfrm>
        </p:spPr>
      </p:pic>
      <p:sp>
        <p:nvSpPr>
          <p:cNvPr id="5" name="Titel 4"/>
          <p:cNvSpPr>
            <a:spLocks noGrp="1"/>
          </p:cNvSpPr>
          <p:nvPr>
            <p:ph type="title"/>
          </p:nvPr>
        </p:nvSpPr>
        <p:spPr>
          <a:xfrm>
            <a:off x="179512" y="355847"/>
            <a:ext cx="8784976" cy="1054394"/>
          </a:xfrm>
        </p:spPr>
        <p:txBody>
          <a:bodyPr/>
          <a:lstStyle/>
          <a:p>
            <a:r>
              <a:rPr lang="da-DK" dirty="0" smtClean="0"/>
              <a:t>Sundhedsaftaler: 2014-18 og 2019-23</a:t>
            </a:r>
            <a:endParaRPr lang="da-DK" dirty="0"/>
          </a:p>
        </p:txBody>
      </p:sp>
    </p:spTree>
    <p:extLst>
      <p:ext uri="{BB962C8B-B14F-4D97-AF65-F5344CB8AC3E}">
        <p14:creationId xmlns:p14="http://schemas.microsoft.com/office/powerpoint/2010/main" val="307401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descr="trætnisse.jpg"/>
          <p:cNvPicPr>
            <a:picLocks noGrp="1" noChangeAspect="1"/>
          </p:cNvPicPr>
          <p:nvPr>
            <p:ph sz="half" idx="1"/>
          </p:nvPr>
        </p:nvPicPr>
        <p:blipFill>
          <a:blip r:embed="rId2">
            <a:extLst>
              <a:ext uri="{28A0092B-C50C-407E-A947-70E740481C1C}">
                <a14:useLocalDpi xmlns:a14="http://schemas.microsoft.com/office/drawing/2010/main" val="0"/>
              </a:ext>
            </a:extLst>
          </a:blip>
          <a:srcRect t="-71837" b="-71837"/>
          <a:stretch>
            <a:fillRect/>
          </a:stretch>
        </p:blipFill>
        <p:spPr>
          <a:xfrm>
            <a:off x="179389" y="1719263"/>
            <a:ext cx="1944340" cy="4878387"/>
          </a:xfrm>
        </p:spPr>
      </p:pic>
      <p:sp>
        <p:nvSpPr>
          <p:cNvPr id="3" name="Pladsholder til indhold 2"/>
          <p:cNvSpPr>
            <a:spLocks noGrp="1"/>
          </p:cNvSpPr>
          <p:nvPr>
            <p:ph sz="half" idx="2"/>
          </p:nvPr>
        </p:nvSpPr>
        <p:spPr>
          <a:xfrm>
            <a:off x="2195736" y="1719072"/>
            <a:ext cx="6948264" cy="4806272"/>
          </a:xfrm>
        </p:spPr>
        <p:txBody>
          <a:bodyPr>
            <a:normAutofit fontScale="92500"/>
          </a:bodyPr>
          <a:lstStyle/>
          <a:p>
            <a:r>
              <a:rPr lang="da-DK" dirty="0" smtClean="0"/>
              <a:t>Sundhedskoordinationsudvalget: </a:t>
            </a:r>
          </a:p>
          <a:p>
            <a:pPr lvl="1"/>
            <a:r>
              <a:rPr lang="da-DK" dirty="0" smtClean="0"/>
              <a:t>repræsentanter </a:t>
            </a:r>
            <a:r>
              <a:rPr lang="da-DK" dirty="0"/>
              <a:t>udpeget af </a:t>
            </a:r>
            <a:r>
              <a:rPr lang="da-DK" dirty="0" smtClean="0"/>
              <a:t>regionsrådet </a:t>
            </a:r>
          </a:p>
          <a:p>
            <a:pPr lvl="1"/>
            <a:r>
              <a:rPr lang="da-DK" dirty="0" smtClean="0"/>
              <a:t>kommunekontaktrådet </a:t>
            </a:r>
            <a:r>
              <a:rPr lang="da-DK" dirty="0"/>
              <a:t>(KKR) i regionen </a:t>
            </a:r>
            <a:endParaRPr lang="da-DK" dirty="0" smtClean="0"/>
          </a:p>
          <a:p>
            <a:pPr lvl="1"/>
            <a:r>
              <a:rPr lang="da-DK" dirty="0" smtClean="0"/>
              <a:t>Praktiserende </a:t>
            </a:r>
            <a:r>
              <a:rPr lang="da-DK" dirty="0"/>
              <a:t>Lægers Organisation i </a:t>
            </a:r>
            <a:r>
              <a:rPr lang="da-DK" dirty="0" smtClean="0"/>
              <a:t>regionen.</a:t>
            </a:r>
          </a:p>
          <a:p>
            <a:r>
              <a:rPr lang="da-DK" dirty="0"/>
              <a:t>Sundhedsstyrelsen skal godkende </a:t>
            </a:r>
            <a:r>
              <a:rPr lang="da-DK" dirty="0" smtClean="0"/>
              <a:t>sundhedsaftalerne. </a:t>
            </a:r>
          </a:p>
          <a:p>
            <a:r>
              <a:rPr lang="da-DK" dirty="0"/>
              <a:t>Aftalerne </a:t>
            </a:r>
            <a:r>
              <a:rPr lang="da-DK" dirty="0" smtClean="0"/>
              <a:t>skal tage udgangspunkt </a:t>
            </a:r>
            <a:r>
              <a:rPr lang="da-DK" dirty="0"/>
              <a:t>i de otte nationale mål for </a:t>
            </a:r>
            <a:r>
              <a:rPr lang="da-DK" dirty="0" smtClean="0"/>
              <a:t>sundhedsvæsenet</a:t>
            </a:r>
          </a:p>
          <a:p>
            <a:pPr marL="365760" lvl="1" indent="0">
              <a:buNone/>
            </a:pPr>
            <a:endParaRPr lang="da-DK" dirty="0" smtClean="0"/>
          </a:p>
          <a:p>
            <a:r>
              <a:rPr lang="da-DK" dirty="0" smtClean="0"/>
              <a:t>Aftalerne udarbejdes minimum </a:t>
            </a:r>
            <a:r>
              <a:rPr lang="da-DK" dirty="0"/>
              <a:t>én gang for hver kommunal valgperiode. </a:t>
            </a:r>
          </a:p>
        </p:txBody>
      </p:sp>
      <p:sp>
        <p:nvSpPr>
          <p:cNvPr id="4" name="Titel 3"/>
          <p:cNvSpPr>
            <a:spLocks noGrp="1"/>
          </p:cNvSpPr>
          <p:nvPr>
            <p:ph type="title"/>
          </p:nvPr>
        </p:nvSpPr>
        <p:spPr/>
        <p:txBody>
          <a:bodyPr/>
          <a:lstStyle/>
          <a:p>
            <a:r>
              <a:rPr lang="da-DK" dirty="0" smtClean="0"/>
              <a:t>Sundhedskoordinationsudvalget</a:t>
            </a:r>
            <a:endParaRPr lang="da-DK" dirty="0"/>
          </a:p>
        </p:txBody>
      </p:sp>
    </p:spTree>
    <p:extLst>
      <p:ext uri="{BB962C8B-B14F-4D97-AF65-F5344CB8AC3E}">
        <p14:creationId xmlns:p14="http://schemas.microsoft.com/office/powerpoint/2010/main" val="991746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sz="half" idx="1"/>
          </p:nvPr>
        </p:nvSpPr>
        <p:spPr>
          <a:xfrm>
            <a:off x="179512" y="1719072"/>
            <a:ext cx="6336704" cy="5138928"/>
          </a:xfrm>
        </p:spPr>
        <p:txBody>
          <a:bodyPr>
            <a:normAutofit fontScale="62500" lnSpcReduction="20000"/>
          </a:bodyPr>
          <a:lstStyle/>
          <a:p>
            <a:r>
              <a:rPr lang="da-DK" dirty="0"/>
              <a:t>F</a:t>
            </a:r>
            <a:r>
              <a:rPr lang="da-DK" dirty="0" smtClean="0"/>
              <a:t>ælles</a:t>
            </a:r>
            <a:r>
              <a:rPr lang="da-DK" dirty="0"/>
              <a:t>, forpligtende målsætninger for udviklingen af </a:t>
            </a:r>
            <a:r>
              <a:rPr lang="da-DK" dirty="0" smtClean="0"/>
              <a:t>sundhedsområdet, </a:t>
            </a:r>
            <a:r>
              <a:rPr lang="da-DK" dirty="0"/>
              <a:t>og </a:t>
            </a:r>
            <a:r>
              <a:rPr lang="da-DK" dirty="0" smtClean="0"/>
              <a:t>løbende opfølgning.</a:t>
            </a:r>
          </a:p>
          <a:p>
            <a:pPr marL="548640" lvl="2" indent="-228600">
              <a:buClr>
                <a:schemeClr val="accent1"/>
              </a:buClr>
              <a:buFont typeface="Wingdings 2" pitchFamily="18" charset="2"/>
              <a:buChar char=""/>
            </a:pPr>
            <a:r>
              <a:rPr lang="da-DK" dirty="0"/>
              <a:t>Fx </a:t>
            </a:r>
            <a:r>
              <a:rPr lang="da-DK" dirty="0" err="1"/>
              <a:t>Reg</a:t>
            </a:r>
            <a:r>
              <a:rPr lang="da-DK" dirty="0"/>
              <a:t> H: ”Sammen om ældre og borgere med kronisk sygdom”, ”Sammen om borgere med psykiatrisk sygdom” og ”Sammen om børn og unges sundhed” </a:t>
            </a:r>
          </a:p>
          <a:p>
            <a:endParaRPr lang="da-DK" dirty="0" smtClean="0"/>
          </a:p>
          <a:p>
            <a:pPr marL="45720" indent="0">
              <a:buNone/>
            </a:pPr>
            <a:r>
              <a:rPr lang="da-DK" dirty="0" smtClean="0"/>
              <a:t>INDHOLD:</a:t>
            </a:r>
            <a:endParaRPr lang="da-DK" dirty="0"/>
          </a:p>
          <a:p>
            <a:r>
              <a:rPr lang="da-DK" dirty="0"/>
              <a:t>Opgaveløsning og opgavefordeling </a:t>
            </a:r>
          </a:p>
          <a:p>
            <a:r>
              <a:rPr lang="da-DK" dirty="0" smtClean="0"/>
              <a:t>Mål </a:t>
            </a:r>
            <a:r>
              <a:rPr lang="da-DK" dirty="0"/>
              <a:t>for indsatsen </a:t>
            </a:r>
          </a:p>
          <a:p>
            <a:r>
              <a:rPr lang="da-DK" dirty="0" smtClean="0"/>
              <a:t>Kapacitet </a:t>
            </a:r>
            <a:endParaRPr lang="da-DK" dirty="0"/>
          </a:p>
          <a:p>
            <a:r>
              <a:rPr lang="da-DK" dirty="0" smtClean="0"/>
              <a:t>Ansvar </a:t>
            </a:r>
            <a:r>
              <a:rPr lang="da-DK" dirty="0"/>
              <a:t>for borgerens/patientens forløb, herunder det lægelige behandlingsansvar </a:t>
            </a:r>
          </a:p>
          <a:p>
            <a:r>
              <a:rPr lang="da-DK" dirty="0" smtClean="0"/>
              <a:t>Adgang </a:t>
            </a:r>
            <a:r>
              <a:rPr lang="da-DK" dirty="0"/>
              <a:t>til kompetencer og rådgivning </a:t>
            </a:r>
          </a:p>
          <a:p>
            <a:r>
              <a:rPr lang="da-DK" dirty="0" smtClean="0"/>
              <a:t>Adgang </a:t>
            </a:r>
            <a:r>
              <a:rPr lang="da-DK" dirty="0"/>
              <a:t>til medicin, udstyr, digital understøttelse og lignende </a:t>
            </a:r>
          </a:p>
          <a:p>
            <a:r>
              <a:rPr lang="da-DK" dirty="0" smtClean="0"/>
              <a:t>Implementering </a:t>
            </a:r>
            <a:r>
              <a:rPr lang="da-DK" dirty="0"/>
              <a:t>af og opfølgning på indsatsen </a:t>
            </a:r>
          </a:p>
          <a:p>
            <a:r>
              <a:rPr lang="da-DK" dirty="0" smtClean="0"/>
              <a:t>Vilkår </a:t>
            </a:r>
            <a:r>
              <a:rPr lang="da-DK" dirty="0"/>
              <a:t>for ændret opgaveløsning og arbejdsdeling, herunder økonomi </a:t>
            </a:r>
          </a:p>
          <a:p>
            <a:endParaRPr lang="da-DK" dirty="0"/>
          </a:p>
        </p:txBody>
      </p:sp>
      <p:pic>
        <p:nvPicPr>
          <p:cNvPr id="5" name="Pladsholder til indhold 4" descr="Papirjournaler_320x250.jpg"/>
          <p:cNvPicPr>
            <a:picLocks noGrp="1" noChangeAspect="1"/>
          </p:cNvPicPr>
          <p:nvPr>
            <p:ph sz="half" idx="2"/>
          </p:nvPr>
        </p:nvPicPr>
        <p:blipFill>
          <a:blip r:embed="rId2">
            <a:extLst>
              <a:ext uri="{28A0092B-C50C-407E-A947-70E740481C1C}">
                <a14:useLocalDpi xmlns:a14="http://schemas.microsoft.com/office/drawing/2010/main" val="0"/>
              </a:ext>
            </a:extLst>
          </a:blip>
          <a:srcRect l="14140" r="14140"/>
          <a:stretch>
            <a:fillRect/>
          </a:stretch>
        </p:blipFill>
        <p:spPr>
          <a:xfrm>
            <a:off x="6588224" y="1700808"/>
            <a:ext cx="2314600" cy="4806272"/>
          </a:xfrm>
        </p:spPr>
      </p:pic>
      <p:sp>
        <p:nvSpPr>
          <p:cNvPr id="4" name="Titel 3"/>
          <p:cNvSpPr>
            <a:spLocks noGrp="1"/>
          </p:cNvSpPr>
          <p:nvPr>
            <p:ph type="title"/>
          </p:nvPr>
        </p:nvSpPr>
        <p:spPr/>
        <p:txBody>
          <a:bodyPr/>
          <a:lstStyle/>
          <a:p>
            <a:r>
              <a:rPr lang="da-DK" b="1" dirty="0"/>
              <a:t>Sundhedsaftaler </a:t>
            </a:r>
            <a:r>
              <a:rPr lang="da-DK" b="1" dirty="0" smtClean="0"/>
              <a:t>2019-2023</a:t>
            </a:r>
            <a:r>
              <a:rPr lang="da-DK" b="1" dirty="0"/>
              <a:t/>
            </a:r>
            <a:br>
              <a:rPr lang="da-DK" b="1" dirty="0"/>
            </a:br>
            <a:endParaRPr lang="da-DK" dirty="0"/>
          </a:p>
        </p:txBody>
      </p:sp>
    </p:spTree>
    <p:extLst>
      <p:ext uri="{BB962C8B-B14F-4D97-AF65-F5344CB8AC3E}">
        <p14:creationId xmlns:p14="http://schemas.microsoft.com/office/powerpoint/2010/main" val="977857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a-DK" dirty="0" smtClean="0"/>
              <a:t>forebyggelse</a:t>
            </a:r>
            <a:endParaRPr lang="da-DK" dirty="0"/>
          </a:p>
        </p:txBody>
      </p:sp>
      <p:pic>
        <p:nvPicPr>
          <p:cNvPr id="6" name="Billede 5" descr="maraton_runni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772816"/>
            <a:ext cx="7747000" cy="4738340"/>
          </a:xfrm>
          <a:prstGeom prst="rect">
            <a:avLst/>
          </a:prstGeom>
        </p:spPr>
      </p:pic>
    </p:spTree>
    <p:extLst>
      <p:ext uri="{BB962C8B-B14F-4D97-AF65-F5344CB8AC3E}">
        <p14:creationId xmlns:p14="http://schemas.microsoft.com/office/powerpoint/2010/main" val="881900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dsholder til indhold 7" descr="KL.jpg"/>
          <p:cNvPicPr>
            <a:picLocks noGrp="1" noChangeAspect="1"/>
          </p:cNvPicPr>
          <p:nvPr>
            <p:ph sz="half" idx="1"/>
          </p:nvPr>
        </p:nvPicPr>
        <p:blipFill>
          <a:blip r:embed="rId2">
            <a:extLst>
              <a:ext uri="{28A0092B-C50C-407E-A947-70E740481C1C}">
                <a14:useLocalDpi xmlns:a14="http://schemas.microsoft.com/office/drawing/2010/main" val="0"/>
              </a:ext>
            </a:extLst>
          </a:blip>
          <a:srcRect l="-19869" r="-19869"/>
          <a:stretch>
            <a:fillRect/>
          </a:stretch>
        </p:blipFill>
        <p:spPr>
          <a:xfrm>
            <a:off x="0" y="1772816"/>
            <a:ext cx="3779912" cy="4407408"/>
          </a:xfrm>
        </p:spPr>
      </p:pic>
      <p:sp>
        <p:nvSpPr>
          <p:cNvPr id="7" name="Pladsholder til indhold 6"/>
          <p:cNvSpPr>
            <a:spLocks noGrp="1"/>
          </p:cNvSpPr>
          <p:nvPr>
            <p:ph sz="half" idx="2"/>
          </p:nvPr>
        </p:nvSpPr>
        <p:spPr>
          <a:xfrm>
            <a:off x="3491880" y="1916832"/>
            <a:ext cx="5400600" cy="4608512"/>
          </a:xfrm>
        </p:spPr>
        <p:txBody>
          <a:bodyPr>
            <a:normAutofit/>
          </a:bodyPr>
          <a:lstStyle/>
          <a:p>
            <a:pPr marL="45720" indent="0">
              <a:buNone/>
            </a:pPr>
            <a:r>
              <a:rPr lang="da-DK" dirty="0" smtClean="0"/>
              <a:t>Efter kommunalreformen </a:t>
            </a:r>
            <a:r>
              <a:rPr lang="da-DK" dirty="0"/>
              <a:t>har </a:t>
            </a:r>
            <a:r>
              <a:rPr lang="da-DK" i="1" dirty="0"/>
              <a:t>kommunerne</a:t>
            </a:r>
            <a:r>
              <a:rPr lang="da-DK" dirty="0"/>
              <a:t> </a:t>
            </a:r>
            <a:r>
              <a:rPr lang="da-DK" dirty="0" smtClean="0"/>
              <a:t>ansvaret for: </a:t>
            </a:r>
          </a:p>
          <a:p>
            <a:pPr marL="45720" indent="0">
              <a:buNone/>
            </a:pPr>
            <a:r>
              <a:rPr lang="da-DK" dirty="0"/>
              <a:t>D</a:t>
            </a:r>
            <a:r>
              <a:rPr lang="da-DK" dirty="0" smtClean="0"/>
              <a:t>en </a:t>
            </a:r>
            <a:r>
              <a:rPr lang="da-DK" i="1" dirty="0"/>
              <a:t>borgerrettede forebyggende </a:t>
            </a:r>
            <a:r>
              <a:rPr lang="da-DK" dirty="0"/>
              <a:t>indsats</a:t>
            </a:r>
            <a:r>
              <a:rPr lang="da-DK" dirty="0" smtClean="0"/>
              <a:t>,</a:t>
            </a:r>
          </a:p>
          <a:p>
            <a:pPr marL="45720" indent="0">
              <a:buNone/>
            </a:pPr>
            <a:endParaRPr lang="da-DK" dirty="0" smtClean="0"/>
          </a:p>
          <a:p>
            <a:pPr marL="45720" indent="0">
              <a:buNone/>
            </a:pPr>
            <a:r>
              <a:rPr lang="da-DK" dirty="0" smtClean="0"/>
              <a:t>Kommuner</a:t>
            </a:r>
            <a:r>
              <a:rPr lang="da-DK" u="sng" dirty="0" smtClean="0"/>
              <a:t> og </a:t>
            </a:r>
            <a:r>
              <a:rPr lang="da-DK" dirty="0" smtClean="0"/>
              <a:t>regioner har ansvaret for:</a:t>
            </a:r>
          </a:p>
          <a:p>
            <a:pPr marL="45720" indent="0">
              <a:buNone/>
            </a:pPr>
            <a:r>
              <a:rPr lang="da-DK" dirty="0" smtClean="0"/>
              <a:t>Den </a:t>
            </a:r>
            <a:r>
              <a:rPr lang="da-DK" i="1" dirty="0" smtClean="0"/>
              <a:t>patientrettede forebyggelse</a:t>
            </a:r>
            <a:endParaRPr lang="da-DK" dirty="0"/>
          </a:p>
        </p:txBody>
      </p:sp>
      <p:sp>
        <p:nvSpPr>
          <p:cNvPr id="5" name="Titel 4"/>
          <p:cNvSpPr>
            <a:spLocks noGrp="1"/>
          </p:cNvSpPr>
          <p:nvPr>
            <p:ph type="title"/>
          </p:nvPr>
        </p:nvSpPr>
        <p:spPr/>
        <p:txBody>
          <a:bodyPr/>
          <a:lstStyle/>
          <a:p>
            <a:r>
              <a:rPr lang="da-DK" dirty="0" smtClean="0"/>
              <a:t>Opgavefordeling forebyggelse</a:t>
            </a:r>
            <a:endParaRPr lang="da-DK" dirty="0"/>
          </a:p>
        </p:txBody>
      </p:sp>
    </p:spTree>
    <p:extLst>
      <p:ext uri="{BB962C8B-B14F-4D97-AF65-F5344CB8AC3E}">
        <p14:creationId xmlns:p14="http://schemas.microsoft.com/office/powerpoint/2010/main" val="3335193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179512" y="1628800"/>
            <a:ext cx="8856984" cy="4878281"/>
          </a:xfrm>
        </p:spPr>
        <p:txBody>
          <a:bodyPr>
            <a:normAutofit fontScale="77500" lnSpcReduction="20000"/>
          </a:bodyPr>
          <a:lstStyle/>
          <a:p>
            <a:pPr marL="45720" indent="0" algn="ctr">
              <a:buNone/>
            </a:pPr>
            <a:endParaRPr lang="da-DK" sz="2300" b="1" dirty="0" smtClean="0"/>
          </a:p>
          <a:p>
            <a:pPr marL="45720" indent="0" algn="ctr">
              <a:buNone/>
            </a:pPr>
            <a:r>
              <a:rPr lang="da-DK" sz="2300" b="1" dirty="0" smtClean="0"/>
              <a:t>Kap 35 Forebyggelse </a:t>
            </a:r>
            <a:r>
              <a:rPr lang="da-DK" sz="2300" b="1" dirty="0"/>
              <a:t>og sundhedsfremme</a:t>
            </a:r>
          </a:p>
          <a:p>
            <a:pPr marL="45720" indent="0">
              <a:buNone/>
            </a:pPr>
            <a:r>
              <a:rPr lang="da-DK" dirty="0" smtClean="0"/>
              <a:t>§ </a:t>
            </a:r>
            <a:r>
              <a:rPr lang="da-DK" dirty="0"/>
              <a:t>119. Kommunalbestyrelsen har ansvaret for ved varetagelsen af kommunens opgaver i forhold til borgerne at skabe rammer for en sund levevis.</a:t>
            </a:r>
          </a:p>
          <a:p>
            <a:pPr marL="320040" lvl="1" indent="0">
              <a:buNone/>
            </a:pPr>
            <a:r>
              <a:rPr lang="da-DK" dirty="0"/>
              <a:t>Stk. 2. Kommunalbestyrelsen etablerer forebyggende og sundhedsfremmende tilbud til borgerne.</a:t>
            </a:r>
          </a:p>
          <a:p>
            <a:pPr marL="320040" lvl="1" indent="0">
              <a:buNone/>
            </a:pPr>
            <a:r>
              <a:rPr lang="da-DK" dirty="0"/>
              <a:t>Stk. 3. Regionsrådet tilbyder patientrettet forebyggelse i sygehusvæsenet og i praksissektoren m.v. samt rådgivning m.v. i forhold til kommunernes indsats efter stk. 1 og 2.</a:t>
            </a:r>
          </a:p>
          <a:p>
            <a:pPr marL="45720" indent="0" algn="ctr">
              <a:buNone/>
            </a:pPr>
            <a:endParaRPr lang="da-DK" b="1" dirty="0" smtClean="0"/>
          </a:p>
          <a:p>
            <a:pPr marL="45720" indent="0" algn="ctr">
              <a:buNone/>
            </a:pPr>
            <a:endParaRPr lang="da-DK" sz="2300" b="1" dirty="0" smtClean="0"/>
          </a:p>
          <a:p>
            <a:pPr marL="45720" indent="0" algn="ctr">
              <a:buNone/>
            </a:pPr>
            <a:r>
              <a:rPr lang="da-DK" sz="2300" b="1" dirty="0" smtClean="0"/>
              <a:t>Kap. 36 Forebyggende </a:t>
            </a:r>
            <a:r>
              <a:rPr lang="da-DK" sz="2300" b="1" dirty="0"/>
              <a:t>sundhedsydelser til børn og unge</a:t>
            </a:r>
          </a:p>
          <a:p>
            <a:pPr marL="45720" indent="0">
              <a:buNone/>
            </a:pPr>
            <a:r>
              <a:rPr lang="da-DK" dirty="0"/>
              <a:t>§ 120. Kommunalbestyrelsen bidrager til at sikre børn og unge en sund opvækst og skabe gode forudsætninger for en sund </a:t>
            </a:r>
            <a:r>
              <a:rPr lang="da-DK" dirty="0" smtClean="0"/>
              <a:t>voksentilværelse.</a:t>
            </a:r>
          </a:p>
          <a:p>
            <a:pPr marL="320040" lvl="1" indent="0">
              <a:buNone/>
            </a:pPr>
            <a:r>
              <a:rPr lang="da-DK" dirty="0" smtClean="0"/>
              <a:t>Stk</a:t>
            </a:r>
            <a:r>
              <a:rPr lang="da-DK" dirty="0"/>
              <a:t>. 2. Kommunale tilbud skal tilrettelægges, så der dels ydes en generel forebyggende og sundhedsfremmende indsats, dels en individorienteret indsats, der retter sig mod alle børn, samt en særlig indsats, der specielt tager sigte på børn med særlige </a:t>
            </a:r>
            <a:r>
              <a:rPr lang="da-DK" dirty="0" smtClean="0"/>
              <a:t>behov</a:t>
            </a:r>
          </a:p>
          <a:p>
            <a:pPr marL="320040" lvl="1" indent="0">
              <a:buNone/>
            </a:pPr>
            <a:endParaRPr lang="da-DK" dirty="0"/>
          </a:p>
          <a:p>
            <a:pPr marL="320040" lvl="1" indent="0">
              <a:buNone/>
            </a:pPr>
            <a:r>
              <a:rPr lang="da-DK" sz="2100" dirty="0"/>
              <a:t>§ 121. Kommunalbestyrelsen tilbyder alle børn og unge vederlagsfri sundhedsvejledning, bistand samt funktionsundersøgelse ved en sundhedsplejerske indtil undervisningspligtens ophør</a:t>
            </a:r>
            <a:r>
              <a:rPr lang="da-DK" sz="2100" dirty="0" smtClean="0"/>
              <a:t>.</a:t>
            </a:r>
            <a:endParaRPr lang="da-DK" sz="2100" dirty="0"/>
          </a:p>
          <a:p>
            <a:pPr marL="320040" lvl="1" indent="0">
              <a:buNone/>
            </a:pPr>
            <a:r>
              <a:rPr lang="da-DK" dirty="0" smtClean="0"/>
              <a:t>Stk</a:t>
            </a:r>
            <a:r>
              <a:rPr lang="da-DK" dirty="0"/>
              <a:t>. 2. Kommunalbestyrelsen tilbyder alle børn og unge i den undervisningspligtige alder to vederlagsfri forebyggende helbredsundersøgelser ved en læge eller sundhedsplejerske.</a:t>
            </a:r>
          </a:p>
          <a:p>
            <a:endParaRPr lang="da-DK" dirty="0"/>
          </a:p>
        </p:txBody>
      </p:sp>
      <p:sp>
        <p:nvSpPr>
          <p:cNvPr id="3" name="Titel 2"/>
          <p:cNvSpPr>
            <a:spLocks noGrp="1"/>
          </p:cNvSpPr>
          <p:nvPr>
            <p:ph type="title"/>
          </p:nvPr>
        </p:nvSpPr>
        <p:spPr/>
        <p:txBody>
          <a:bodyPr/>
          <a:lstStyle/>
          <a:p>
            <a:r>
              <a:rPr lang="da-DK" dirty="0" smtClean="0"/>
              <a:t>Sundhedsloven om kommunal forebyggelse</a:t>
            </a:r>
            <a:endParaRPr lang="da-DK" dirty="0"/>
          </a:p>
        </p:txBody>
      </p:sp>
    </p:spTree>
    <p:extLst>
      <p:ext uri="{BB962C8B-B14F-4D97-AF65-F5344CB8AC3E}">
        <p14:creationId xmlns:p14="http://schemas.microsoft.com/office/powerpoint/2010/main" val="2094614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tekst 4"/>
          <p:cNvSpPr>
            <a:spLocks noGrp="1"/>
          </p:cNvSpPr>
          <p:nvPr>
            <p:ph type="body" idx="1"/>
          </p:nvPr>
        </p:nvSpPr>
        <p:spPr>
          <a:xfrm>
            <a:off x="457200" y="1722438"/>
            <a:ext cx="4040188" cy="482426"/>
          </a:xfrm>
        </p:spPr>
        <p:txBody>
          <a:bodyPr/>
          <a:lstStyle/>
          <a:p>
            <a:r>
              <a:rPr lang="da-DK" dirty="0"/>
              <a:t>P</a:t>
            </a:r>
            <a:r>
              <a:rPr lang="da-DK" dirty="0" smtClean="0"/>
              <a:t>atientrettet</a:t>
            </a:r>
            <a:endParaRPr lang="da-DK" dirty="0"/>
          </a:p>
        </p:txBody>
      </p:sp>
      <p:sp>
        <p:nvSpPr>
          <p:cNvPr id="6" name="Pladsholder til indhold 5"/>
          <p:cNvSpPr>
            <a:spLocks noGrp="1"/>
          </p:cNvSpPr>
          <p:nvPr>
            <p:ph sz="half" idx="2"/>
          </p:nvPr>
        </p:nvSpPr>
        <p:spPr>
          <a:xfrm>
            <a:off x="251520" y="2438399"/>
            <a:ext cx="4245868" cy="3687763"/>
          </a:xfrm>
        </p:spPr>
        <p:txBody>
          <a:bodyPr>
            <a:normAutofit fontScale="92500"/>
          </a:bodyPr>
          <a:lstStyle/>
          <a:p>
            <a:r>
              <a:rPr lang="da-DK" dirty="0" smtClean="0"/>
              <a:t>Opfølgende hjemmebesøg</a:t>
            </a:r>
          </a:p>
          <a:p>
            <a:r>
              <a:rPr lang="da-DK" dirty="0"/>
              <a:t>Kronikertilbud</a:t>
            </a:r>
          </a:p>
          <a:p>
            <a:pPr lvl="1"/>
            <a:r>
              <a:rPr lang="da-DK" dirty="0"/>
              <a:t>KOL</a:t>
            </a:r>
          </a:p>
          <a:p>
            <a:pPr lvl="1"/>
            <a:r>
              <a:rPr lang="da-DK" dirty="0"/>
              <a:t>Diabetes</a:t>
            </a:r>
          </a:p>
          <a:p>
            <a:pPr lvl="1"/>
            <a:r>
              <a:rPr lang="da-DK" dirty="0"/>
              <a:t>Hjertesygdom</a:t>
            </a:r>
          </a:p>
          <a:p>
            <a:pPr lvl="1"/>
            <a:r>
              <a:rPr lang="da-DK" dirty="0"/>
              <a:t>Angst</a:t>
            </a:r>
          </a:p>
          <a:p>
            <a:pPr lvl="1"/>
            <a:r>
              <a:rPr lang="da-DK" dirty="0"/>
              <a:t>Depression</a:t>
            </a:r>
          </a:p>
          <a:p>
            <a:r>
              <a:rPr lang="da-DK" dirty="0" smtClean="0"/>
              <a:t>Støtte til udsatte børn</a:t>
            </a:r>
          </a:p>
          <a:p>
            <a:pPr lvl="1"/>
            <a:r>
              <a:rPr lang="da-DK" dirty="0" smtClean="0"/>
              <a:t>Fx grupper af børn m overvægt</a:t>
            </a:r>
          </a:p>
        </p:txBody>
      </p:sp>
      <p:sp>
        <p:nvSpPr>
          <p:cNvPr id="7" name="Pladsholder til tekst 6"/>
          <p:cNvSpPr>
            <a:spLocks noGrp="1"/>
          </p:cNvSpPr>
          <p:nvPr>
            <p:ph type="body" sz="quarter" idx="3"/>
          </p:nvPr>
        </p:nvSpPr>
        <p:spPr>
          <a:xfrm>
            <a:off x="4645025" y="1722438"/>
            <a:ext cx="4041775" cy="410418"/>
          </a:xfrm>
        </p:spPr>
        <p:txBody>
          <a:bodyPr>
            <a:normAutofit fontScale="92500" lnSpcReduction="10000"/>
          </a:bodyPr>
          <a:lstStyle/>
          <a:p>
            <a:r>
              <a:rPr lang="da-DK" dirty="0" smtClean="0"/>
              <a:t>Borgerrettet</a:t>
            </a:r>
            <a:endParaRPr lang="da-DK" dirty="0"/>
          </a:p>
        </p:txBody>
      </p:sp>
      <p:sp>
        <p:nvSpPr>
          <p:cNvPr id="8" name="Pladsholder til indhold 7"/>
          <p:cNvSpPr>
            <a:spLocks noGrp="1"/>
          </p:cNvSpPr>
          <p:nvPr>
            <p:ph sz="quarter" idx="4"/>
          </p:nvPr>
        </p:nvSpPr>
        <p:spPr>
          <a:xfrm>
            <a:off x="4645025" y="2438399"/>
            <a:ext cx="4319463" cy="3687763"/>
          </a:xfrm>
        </p:spPr>
        <p:txBody>
          <a:bodyPr>
            <a:normAutofit lnSpcReduction="10000"/>
          </a:bodyPr>
          <a:lstStyle/>
          <a:p>
            <a:r>
              <a:rPr lang="da-DK" dirty="0" smtClean="0"/>
              <a:t>Hjemmebesøg til alle over 80</a:t>
            </a:r>
          </a:p>
          <a:p>
            <a:r>
              <a:rPr lang="da-DK" dirty="0" smtClean="0"/>
              <a:t>Sundhedsplejerske</a:t>
            </a:r>
          </a:p>
          <a:p>
            <a:r>
              <a:rPr lang="da-DK" dirty="0" smtClean="0"/>
              <a:t>Kurser til ældre om sund mad</a:t>
            </a:r>
          </a:p>
          <a:p>
            <a:r>
              <a:rPr lang="da-DK" dirty="0" smtClean="0"/>
              <a:t>KRAM indsatser</a:t>
            </a:r>
          </a:p>
          <a:p>
            <a:r>
              <a:rPr lang="da-DK" dirty="0" smtClean="0"/>
              <a:t>Information på skoler om misbrug</a:t>
            </a:r>
          </a:p>
          <a:p>
            <a:r>
              <a:rPr lang="da-DK" dirty="0" smtClean="0"/>
              <a:t>Mental sundhed</a:t>
            </a:r>
            <a:endParaRPr lang="da-DK" dirty="0"/>
          </a:p>
        </p:txBody>
      </p:sp>
      <p:sp>
        <p:nvSpPr>
          <p:cNvPr id="4" name="Titel 3"/>
          <p:cNvSpPr>
            <a:spLocks noGrp="1"/>
          </p:cNvSpPr>
          <p:nvPr>
            <p:ph type="title"/>
          </p:nvPr>
        </p:nvSpPr>
        <p:spPr/>
        <p:txBody>
          <a:bodyPr/>
          <a:lstStyle/>
          <a:p>
            <a:r>
              <a:rPr lang="da-DK" dirty="0" smtClean="0"/>
              <a:t>Eksempler på Kommunal forebyggelse</a:t>
            </a:r>
            <a:endParaRPr lang="da-DK" dirty="0"/>
          </a:p>
        </p:txBody>
      </p:sp>
    </p:spTree>
    <p:extLst>
      <p:ext uri="{BB962C8B-B14F-4D97-AF65-F5344CB8AC3E}">
        <p14:creationId xmlns:p14="http://schemas.microsoft.com/office/powerpoint/2010/main" val="2479999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r>
              <a:rPr lang="da-DK" dirty="0" smtClean="0"/>
              <a:t>Nu til noget helt andet</a:t>
            </a:r>
            <a:r>
              <a:rPr lang="is-IS" dirty="0" smtClean="0"/>
              <a:t>…</a:t>
            </a:r>
            <a:endParaRPr lang="da-DK" dirty="0"/>
          </a:p>
        </p:txBody>
      </p:sp>
      <p:pic>
        <p:nvPicPr>
          <p:cNvPr id="8" name="Billede 7" descr="dyr medici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844824"/>
            <a:ext cx="7848872" cy="4680520"/>
          </a:xfrm>
          <a:prstGeom prst="rect">
            <a:avLst/>
          </a:prstGeom>
        </p:spPr>
      </p:pic>
      <p:sp>
        <p:nvSpPr>
          <p:cNvPr id="9" name="Tekstfelt 8"/>
          <p:cNvSpPr txBox="1"/>
          <p:nvPr/>
        </p:nvSpPr>
        <p:spPr>
          <a:xfrm flipH="1">
            <a:off x="2267744" y="5805264"/>
            <a:ext cx="72008" cy="461665"/>
          </a:xfrm>
          <a:prstGeom prst="rect">
            <a:avLst/>
          </a:prstGeom>
          <a:noFill/>
        </p:spPr>
        <p:txBody>
          <a:bodyPr wrap="square" rtlCol="0">
            <a:spAutoFit/>
          </a:bodyPr>
          <a:lstStyle/>
          <a:p>
            <a:r>
              <a:rPr lang="da-DK" dirty="0" smtClean="0"/>
              <a:t>u</a:t>
            </a:r>
            <a:endParaRPr lang="da-DK" dirty="0"/>
          </a:p>
        </p:txBody>
      </p:sp>
    </p:spTree>
    <p:extLst>
      <p:ext uri="{BB962C8B-B14F-4D97-AF65-F5344CB8AC3E}">
        <p14:creationId xmlns:p14="http://schemas.microsoft.com/office/powerpoint/2010/main" val="167849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Date Placeholder 34"/>
          <p:cNvSpPr>
            <a:spLocks noGrp="1"/>
          </p:cNvSpPr>
          <p:nvPr>
            <p:ph type="dt"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defRPr>
            </a:lvl2pPr>
            <a:lvl3pPr marL="1143000" indent="-228600" eaLnBrk="0" hangingPunct="0">
              <a:defRPr sz="2400">
                <a:solidFill>
                  <a:schemeClr val="tx1"/>
                </a:solidFill>
                <a:latin typeface="Verdana" charset="0"/>
                <a:ea typeface="ＭＳ Ｐゴシック" charset="0"/>
              </a:defRPr>
            </a:lvl3pPr>
            <a:lvl4pPr marL="1600200" indent="-228600" eaLnBrk="0" hangingPunct="0">
              <a:defRPr sz="2400">
                <a:solidFill>
                  <a:schemeClr val="tx1"/>
                </a:solidFill>
                <a:latin typeface="Verdana" charset="0"/>
                <a:ea typeface="ＭＳ Ｐゴシック" charset="0"/>
              </a:defRPr>
            </a:lvl4pPr>
            <a:lvl5pPr marL="2057400" indent="-228600" eaLnBrk="0" hangingPunct="0">
              <a:defRPr sz="2400">
                <a:solidFill>
                  <a:schemeClr val="tx1"/>
                </a:solidFill>
                <a:latin typeface="Verdana" charset="0"/>
                <a:ea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defRPr>
            </a:lvl9pPr>
          </a:lstStyle>
          <a:p>
            <a:pPr eaLnBrk="1" hangingPunct="1"/>
            <a:r>
              <a:rPr lang="da-DK" sz="900">
                <a:solidFill>
                  <a:srgbClr val="000000"/>
                </a:solidFill>
              </a:rPr>
              <a:t>Sundhedsvæsenets struktur og aktører</a:t>
            </a:r>
          </a:p>
        </p:txBody>
      </p:sp>
      <p:sp>
        <p:nvSpPr>
          <p:cNvPr id="29699" name="Slide Number Placeholder 40"/>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defRPr>
            </a:lvl2pPr>
            <a:lvl3pPr marL="1143000" indent="-228600" eaLnBrk="0" hangingPunct="0">
              <a:defRPr sz="2400">
                <a:solidFill>
                  <a:schemeClr val="tx1"/>
                </a:solidFill>
                <a:latin typeface="Verdana" charset="0"/>
                <a:ea typeface="ＭＳ Ｐゴシック" charset="0"/>
              </a:defRPr>
            </a:lvl3pPr>
            <a:lvl4pPr marL="1600200" indent="-228600" eaLnBrk="0" hangingPunct="0">
              <a:defRPr sz="2400">
                <a:solidFill>
                  <a:schemeClr val="tx1"/>
                </a:solidFill>
                <a:latin typeface="Verdana" charset="0"/>
                <a:ea typeface="ＭＳ Ｐゴシック" charset="0"/>
              </a:defRPr>
            </a:lvl4pPr>
            <a:lvl5pPr marL="2057400" indent="-228600" eaLnBrk="0" hangingPunct="0">
              <a:defRPr sz="2400">
                <a:solidFill>
                  <a:schemeClr val="tx1"/>
                </a:solidFill>
                <a:latin typeface="Verdana" charset="0"/>
                <a:ea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defRPr>
            </a:lvl9pPr>
          </a:lstStyle>
          <a:p>
            <a:pPr eaLnBrk="1" hangingPunct="1"/>
            <a:r>
              <a:rPr lang="da-DK" sz="900">
                <a:solidFill>
                  <a:srgbClr val="000000"/>
                </a:solidFill>
              </a:rPr>
              <a:t>Dias </a:t>
            </a:r>
            <a:fld id="{ECAE9B97-A1E3-C241-A64A-EA8A259C686D}" type="slidenum">
              <a:rPr lang="da-DK" sz="900">
                <a:solidFill>
                  <a:srgbClr val="000000"/>
                </a:solidFill>
              </a:rPr>
              <a:pPr eaLnBrk="1" hangingPunct="1"/>
              <a:t>14</a:t>
            </a:fld>
            <a:endParaRPr lang="da-DK" sz="900">
              <a:solidFill>
                <a:srgbClr val="000000"/>
              </a:solidFill>
            </a:endParaRPr>
          </a:p>
        </p:txBody>
      </p:sp>
      <p:sp>
        <p:nvSpPr>
          <p:cNvPr id="29700" name="Footer Placeholder 41"/>
          <p:cNvSpPr>
            <a:spLocks noGrp="1"/>
          </p:cNvSpPr>
          <p:nvPr>
            <p:ph type="ftr" sz="quarter" idx="16"/>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defRPr>
            </a:lvl2pPr>
            <a:lvl3pPr marL="1143000" indent="-228600" eaLnBrk="0" hangingPunct="0">
              <a:defRPr sz="2400">
                <a:solidFill>
                  <a:schemeClr val="tx1"/>
                </a:solidFill>
                <a:latin typeface="Verdana" charset="0"/>
                <a:ea typeface="ＭＳ Ｐゴシック" charset="0"/>
              </a:defRPr>
            </a:lvl3pPr>
            <a:lvl4pPr marL="1600200" indent="-228600" eaLnBrk="0" hangingPunct="0">
              <a:defRPr sz="2400">
                <a:solidFill>
                  <a:schemeClr val="tx1"/>
                </a:solidFill>
                <a:latin typeface="Verdana" charset="0"/>
                <a:ea typeface="ＭＳ Ｐゴシック" charset="0"/>
              </a:defRPr>
            </a:lvl4pPr>
            <a:lvl5pPr marL="2057400" indent="-228600" eaLnBrk="0" hangingPunct="0">
              <a:defRPr sz="2400">
                <a:solidFill>
                  <a:schemeClr val="tx1"/>
                </a:solidFill>
                <a:latin typeface="Verdana" charset="0"/>
                <a:ea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defRPr>
            </a:lvl9pPr>
          </a:lstStyle>
          <a:p>
            <a:pPr eaLnBrk="1" hangingPunct="1"/>
            <a:r>
              <a:rPr lang="da-DK" sz="1000">
                <a:solidFill>
                  <a:srgbClr val="F8F8F8"/>
                </a:solidFill>
              </a:rPr>
              <a:t>Afdeling for Sundhedstjenesteforskning</a:t>
            </a:r>
          </a:p>
        </p:txBody>
      </p:sp>
      <p:sp>
        <p:nvSpPr>
          <p:cNvPr id="29701" name="Rectangle 2"/>
          <p:cNvSpPr>
            <a:spLocks noGrp="1" noChangeArrowheads="1"/>
          </p:cNvSpPr>
          <p:nvPr>
            <p:ph type="title"/>
          </p:nvPr>
        </p:nvSpPr>
        <p:spPr/>
        <p:txBody>
          <a:bodyPr/>
          <a:lstStyle/>
          <a:p>
            <a:pPr eaLnBrk="1" hangingPunct="1"/>
            <a:r>
              <a:rPr lang="da-DK" sz="2400" b="1">
                <a:latin typeface="Verdana" charset="0"/>
                <a:ea typeface="ＭＳ Ｐゴシック" charset="0"/>
              </a:rPr>
              <a:t>Arbejdsspørgsmål</a:t>
            </a:r>
          </a:p>
        </p:txBody>
      </p:sp>
      <p:sp>
        <p:nvSpPr>
          <p:cNvPr id="6" name="Rectangle 3"/>
          <p:cNvSpPr txBox="1">
            <a:spLocks noChangeArrowheads="1"/>
          </p:cNvSpPr>
          <p:nvPr/>
        </p:nvSpPr>
        <p:spPr bwMode="auto">
          <a:xfrm>
            <a:off x="395536" y="1916832"/>
            <a:ext cx="8352928" cy="4248472"/>
          </a:xfrm>
          <a:prstGeom prst="rect">
            <a:avLst/>
          </a:prstGeom>
          <a:noFill/>
          <a:ln w="9525">
            <a:noFill/>
            <a:miter lim="800000"/>
            <a:headEnd/>
            <a:tailEnd/>
          </a:ln>
        </p:spPr>
        <p:txBody>
          <a:bodyPr lIns="0" tIns="0" rIns="0" bIns="0"/>
          <a:lstStyle>
            <a:lvl1pPr marL="342900" indent="-342900"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defRPr>
            </a:lvl2pPr>
            <a:lvl3pPr marL="1143000" indent="-228600" eaLnBrk="0" hangingPunct="0">
              <a:defRPr sz="2400">
                <a:solidFill>
                  <a:schemeClr val="tx1"/>
                </a:solidFill>
                <a:latin typeface="Verdana" charset="0"/>
                <a:ea typeface="ＭＳ Ｐゴシック" charset="0"/>
              </a:defRPr>
            </a:lvl3pPr>
            <a:lvl4pPr marL="1600200" indent="-228600" eaLnBrk="0" hangingPunct="0">
              <a:defRPr sz="2400">
                <a:solidFill>
                  <a:schemeClr val="tx1"/>
                </a:solidFill>
                <a:latin typeface="Verdana" charset="0"/>
                <a:ea typeface="ＭＳ Ｐゴシック" charset="0"/>
              </a:defRPr>
            </a:lvl4pPr>
            <a:lvl5pPr marL="2057400" indent="-228600" eaLnBrk="0" hangingPunct="0">
              <a:defRPr sz="2400">
                <a:solidFill>
                  <a:schemeClr val="tx1"/>
                </a:solidFill>
                <a:latin typeface="Verdana" charset="0"/>
                <a:ea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defRPr>
            </a:lvl9pPr>
          </a:lstStyle>
          <a:p>
            <a:pPr algn="l" eaLnBrk="1" hangingPunct="1">
              <a:spcBef>
                <a:spcPct val="20000"/>
              </a:spcBef>
            </a:pPr>
            <a:r>
              <a:rPr lang="da-DK" sz="1600" b="1" dirty="0"/>
              <a:t>Hvilke udviklingstendenser er karakteristiske for det danske sundhedsvæsen mht.</a:t>
            </a:r>
          </a:p>
          <a:p>
            <a:pPr algn="l" eaLnBrk="1" hangingPunct="1">
              <a:spcBef>
                <a:spcPct val="20000"/>
              </a:spcBef>
              <a:buFontTx/>
              <a:buChar char="•"/>
            </a:pPr>
            <a:endParaRPr lang="da-DK" sz="1600" b="1" dirty="0"/>
          </a:p>
          <a:p>
            <a:pPr algn="l" eaLnBrk="1" hangingPunct="1">
              <a:spcBef>
                <a:spcPct val="20000"/>
              </a:spcBef>
              <a:buFontTx/>
              <a:buChar char="•"/>
            </a:pPr>
            <a:r>
              <a:rPr lang="da-DK" sz="1600" b="1" dirty="0"/>
              <a:t>Opgavernes art?</a:t>
            </a:r>
          </a:p>
          <a:p>
            <a:pPr algn="l" eaLnBrk="1" hangingPunct="1">
              <a:spcBef>
                <a:spcPct val="20000"/>
              </a:spcBef>
              <a:buFontTx/>
              <a:buChar char="•"/>
            </a:pPr>
            <a:endParaRPr lang="da-DK" sz="1600" b="1" dirty="0"/>
          </a:p>
          <a:p>
            <a:pPr algn="l" eaLnBrk="1" hangingPunct="1">
              <a:spcBef>
                <a:spcPct val="20000"/>
              </a:spcBef>
              <a:buFontTx/>
              <a:buChar char="•"/>
            </a:pPr>
            <a:r>
              <a:rPr lang="da-DK" sz="1600" b="1" dirty="0"/>
              <a:t>Hvilke professioner, der udfører dem? </a:t>
            </a:r>
          </a:p>
          <a:p>
            <a:pPr algn="l" eaLnBrk="1" hangingPunct="1">
              <a:spcBef>
                <a:spcPct val="20000"/>
              </a:spcBef>
              <a:buFontTx/>
              <a:buChar char="•"/>
            </a:pPr>
            <a:endParaRPr lang="da-DK" sz="1600" b="1" dirty="0"/>
          </a:p>
          <a:p>
            <a:pPr algn="l" eaLnBrk="1" hangingPunct="1">
              <a:spcBef>
                <a:spcPct val="20000"/>
              </a:spcBef>
              <a:buFontTx/>
              <a:buChar char="•"/>
            </a:pPr>
            <a:r>
              <a:rPr lang="da-DK" sz="1600" b="1" dirty="0"/>
              <a:t>Hvilke sektorer, der har ansvaret for deres løsning? </a:t>
            </a:r>
          </a:p>
          <a:p>
            <a:pPr algn="l" eaLnBrk="1" hangingPunct="1">
              <a:spcBef>
                <a:spcPct val="20000"/>
              </a:spcBef>
              <a:buFontTx/>
              <a:buChar char="•"/>
            </a:pPr>
            <a:endParaRPr lang="da-DK" sz="1600" b="1" dirty="0"/>
          </a:p>
          <a:p>
            <a:pPr algn="l" eaLnBrk="1" hangingPunct="1">
              <a:spcBef>
                <a:spcPct val="20000"/>
              </a:spcBef>
              <a:buFontTx/>
              <a:buChar char="•"/>
            </a:pPr>
            <a:r>
              <a:rPr lang="da-DK" sz="1600" b="1" dirty="0"/>
              <a:t>Den måde, man søger at effektivisere opgavernes løsning på?</a:t>
            </a:r>
          </a:p>
          <a:p>
            <a:pPr algn="l" eaLnBrk="1" hangingPunct="1">
              <a:spcBef>
                <a:spcPct val="20000"/>
              </a:spcBef>
              <a:buFontTx/>
              <a:buChar char="•"/>
            </a:pPr>
            <a:endParaRPr lang="da-DK" sz="1600" b="1" dirty="0"/>
          </a:p>
          <a:p>
            <a:pPr algn="l" eaLnBrk="1" hangingPunct="1">
              <a:spcBef>
                <a:spcPct val="20000"/>
              </a:spcBef>
              <a:buFontTx/>
              <a:buChar char="•"/>
            </a:pPr>
            <a:r>
              <a:rPr lang="da-DK" sz="1600" b="1" dirty="0"/>
              <a:t>Diskuter, hvem der bestemmer over det danske sundhedsvæsen</a:t>
            </a:r>
          </a:p>
        </p:txBody>
      </p:sp>
    </p:spTree>
    <p:extLst>
      <p:ext uri="{BB962C8B-B14F-4D97-AF65-F5344CB8AC3E}">
        <p14:creationId xmlns:p14="http://schemas.microsoft.com/office/powerpoint/2010/main" val="300688609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7504" y="2060848"/>
            <a:ext cx="3672408" cy="3816424"/>
          </a:xfrm>
        </p:spPr>
      </p:pic>
      <p:sp>
        <p:nvSpPr>
          <p:cNvPr id="4" name="Pladsholder til indhold 3"/>
          <p:cNvSpPr>
            <a:spLocks noGrp="1"/>
          </p:cNvSpPr>
          <p:nvPr>
            <p:ph sz="half" idx="2"/>
          </p:nvPr>
        </p:nvSpPr>
        <p:spPr>
          <a:xfrm>
            <a:off x="3779912" y="1844824"/>
            <a:ext cx="5364088" cy="5013176"/>
          </a:xfrm>
        </p:spPr>
        <p:txBody>
          <a:bodyPr>
            <a:normAutofit fontScale="77500" lnSpcReduction="20000"/>
          </a:bodyPr>
          <a:lstStyle/>
          <a:p>
            <a:r>
              <a:rPr lang="da-DK" dirty="0" smtClean="0"/>
              <a:t>Ny teknologi/medicin</a:t>
            </a:r>
          </a:p>
          <a:p>
            <a:r>
              <a:rPr lang="da-DK" dirty="0" smtClean="0"/>
              <a:t>Opgaveglidning mellem sundhedspersoner</a:t>
            </a:r>
          </a:p>
          <a:p>
            <a:r>
              <a:rPr lang="da-DK" dirty="0" smtClean="0"/>
              <a:t>Opgaveglidning mellem sektorer</a:t>
            </a:r>
          </a:p>
          <a:p>
            <a:r>
              <a:rPr lang="da-DK" dirty="0" smtClean="0"/>
              <a:t>Effektivisering</a:t>
            </a:r>
          </a:p>
          <a:p>
            <a:r>
              <a:rPr lang="da-DK" dirty="0" smtClean="0"/>
              <a:t>Højt specialiseret behandling samlet få steder - centralisering</a:t>
            </a:r>
          </a:p>
          <a:p>
            <a:r>
              <a:rPr lang="da-DK" dirty="0" smtClean="0"/>
              <a:t>Almindelig behandling tæt på patienten - decentralisering</a:t>
            </a:r>
          </a:p>
          <a:p>
            <a:r>
              <a:rPr lang="da-DK" dirty="0" smtClean="0"/>
              <a:t>Patientsikkerhed og </a:t>
            </a:r>
            <a:r>
              <a:rPr lang="da-DK" dirty="0" err="1" smtClean="0"/>
              <a:t>kvalitetsudv</a:t>
            </a:r>
            <a:r>
              <a:rPr lang="da-DK" dirty="0" smtClean="0"/>
              <a:t>.</a:t>
            </a:r>
          </a:p>
          <a:p>
            <a:r>
              <a:rPr lang="da-DK" dirty="0" smtClean="0"/>
              <a:t>Patientindflydelse/pt. i centrum</a:t>
            </a:r>
          </a:p>
          <a:p>
            <a:r>
              <a:rPr lang="da-DK" dirty="0" smtClean="0"/>
              <a:t>Flere </a:t>
            </a:r>
            <a:r>
              <a:rPr lang="da-DK" dirty="0" err="1" smtClean="0"/>
              <a:t>pt.rettigheder</a:t>
            </a:r>
            <a:r>
              <a:rPr lang="da-DK" dirty="0" smtClean="0"/>
              <a:t> fx </a:t>
            </a:r>
            <a:r>
              <a:rPr lang="da-DK" dirty="0" err="1" smtClean="0"/>
              <a:t>beh</a:t>
            </a:r>
            <a:r>
              <a:rPr lang="da-DK" dirty="0" smtClean="0"/>
              <a:t>. garantier og pakkeforløb</a:t>
            </a:r>
          </a:p>
          <a:p>
            <a:r>
              <a:rPr lang="da-DK" dirty="0" smtClean="0"/>
              <a:t>Brugerbetaling</a:t>
            </a:r>
          </a:p>
          <a:p>
            <a:endParaRPr lang="da-DK" dirty="0"/>
          </a:p>
        </p:txBody>
      </p:sp>
      <p:sp>
        <p:nvSpPr>
          <p:cNvPr id="2" name="Titel 1"/>
          <p:cNvSpPr>
            <a:spLocks noGrp="1"/>
          </p:cNvSpPr>
          <p:nvPr>
            <p:ph type="title"/>
          </p:nvPr>
        </p:nvSpPr>
        <p:spPr/>
        <p:txBody>
          <a:bodyPr/>
          <a:lstStyle/>
          <a:p>
            <a:r>
              <a:rPr lang="da-DK" dirty="0" smtClean="0"/>
              <a:t>Udviklingstendenser</a:t>
            </a:r>
            <a:endParaRPr lang="da-DK" dirty="0"/>
          </a:p>
        </p:txBody>
      </p:sp>
    </p:spTree>
    <p:extLst>
      <p:ext uri="{BB962C8B-B14F-4D97-AF65-F5344CB8AC3E}">
        <p14:creationId xmlns:p14="http://schemas.microsoft.com/office/powerpoint/2010/main" val="4109963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dsholder til indhold 8"/>
          <p:cNvSpPr>
            <a:spLocks noGrp="1"/>
          </p:cNvSpPr>
          <p:nvPr>
            <p:ph idx="1"/>
          </p:nvPr>
        </p:nvSpPr>
        <p:spPr>
          <a:xfrm>
            <a:off x="380999" y="2132855"/>
            <a:ext cx="8407893" cy="3993623"/>
          </a:xfrm>
        </p:spPr>
        <p:txBody>
          <a:bodyPr>
            <a:normAutofit/>
          </a:bodyPr>
          <a:lstStyle/>
          <a:p>
            <a:pPr marL="45720" indent="0">
              <a:buNone/>
            </a:pPr>
            <a:endParaRPr lang="da-DK" dirty="0"/>
          </a:p>
          <a:p>
            <a:r>
              <a:rPr lang="da-DK" dirty="0"/>
              <a:t>Diskuter om den kommunale medfinansiering er et velegnet redskab til at styrke forebyggelsen af </a:t>
            </a:r>
            <a:r>
              <a:rPr lang="da-DK" dirty="0" smtClean="0"/>
              <a:t>fx. faldulykker.</a:t>
            </a:r>
            <a:endParaRPr lang="da-DK" dirty="0"/>
          </a:p>
        </p:txBody>
      </p:sp>
      <p:sp>
        <p:nvSpPr>
          <p:cNvPr id="8" name="Titel 7"/>
          <p:cNvSpPr>
            <a:spLocks noGrp="1"/>
          </p:cNvSpPr>
          <p:nvPr>
            <p:ph type="title"/>
          </p:nvPr>
        </p:nvSpPr>
        <p:spPr/>
        <p:txBody>
          <a:bodyPr/>
          <a:lstStyle/>
          <a:p>
            <a:r>
              <a:rPr lang="da-DK" dirty="0" smtClean="0"/>
              <a:t>Tidl. </a:t>
            </a:r>
            <a:r>
              <a:rPr lang="da-DK" dirty="0" err="1" smtClean="0"/>
              <a:t>Eks.Opgave</a:t>
            </a:r>
            <a:r>
              <a:rPr lang="da-DK" dirty="0" smtClean="0"/>
              <a:t>  </a:t>
            </a:r>
            <a:endParaRPr lang="da-DK" dirty="0"/>
          </a:p>
        </p:txBody>
      </p:sp>
    </p:spTree>
    <p:extLst>
      <p:ext uri="{BB962C8B-B14F-4D97-AF65-F5344CB8AC3E}">
        <p14:creationId xmlns:p14="http://schemas.microsoft.com/office/powerpoint/2010/main" val="3860251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dsholder til indhold 5"/>
          <p:cNvSpPr>
            <a:spLocks noGrp="1"/>
          </p:cNvSpPr>
          <p:nvPr>
            <p:ph idx="1"/>
          </p:nvPr>
        </p:nvSpPr>
        <p:spPr/>
        <p:txBody>
          <a:bodyPr/>
          <a:lstStyle/>
          <a:p>
            <a:r>
              <a:rPr lang="da-DK" dirty="0" smtClean="0"/>
              <a:t>Der </a:t>
            </a:r>
            <a:r>
              <a:rPr lang="da-DK" dirty="0"/>
              <a:t>skal demonstreres forståelse af hensigten med den kommunale medfinansiering</a:t>
            </a:r>
            <a:r>
              <a:rPr lang="da-DK" dirty="0" smtClean="0"/>
              <a:t>.</a:t>
            </a:r>
          </a:p>
          <a:p>
            <a:endParaRPr lang="da-DK" dirty="0"/>
          </a:p>
          <a:p>
            <a:r>
              <a:rPr lang="da-DK" dirty="0" smtClean="0"/>
              <a:t>Argumentet </a:t>
            </a:r>
            <a:r>
              <a:rPr lang="da-DK" dirty="0"/>
              <a:t>for en hensigtsmæssig effekt er det (negative) økonomiske incitament for kommunerne til </a:t>
            </a:r>
            <a:r>
              <a:rPr lang="da-DK" dirty="0" smtClean="0"/>
              <a:t>at undgå</a:t>
            </a:r>
            <a:r>
              <a:rPr lang="da-DK" dirty="0"/>
              <a:t>, at borgere bliver syg. Der er adskillige relevante argumenter imod, herunder om kommunerne </a:t>
            </a:r>
            <a:r>
              <a:rPr lang="da-DK" dirty="0" smtClean="0"/>
              <a:t>har mulighed </a:t>
            </a:r>
            <a:r>
              <a:rPr lang="da-DK" dirty="0"/>
              <a:t>for en reel forebyggende indsats, om der er et rimeligt forhold mellem omkostningerne ved </a:t>
            </a:r>
            <a:r>
              <a:rPr lang="da-DK" dirty="0" smtClean="0"/>
              <a:t>en forebyggende </a:t>
            </a:r>
            <a:r>
              <a:rPr lang="da-DK" dirty="0"/>
              <a:t>indsats og eventuelle besparelser, og om kommunerne kan prioritere en sikker udgift nu </a:t>
            </a:r>
            <a:r>
              <a:rPr lang="da-DK" dirty="0" smtClean="0"/>
              <a:t>til forebyggelse </a:t>
            </a:r>
            <a:r>
              <a:rPr lang="da-DK" dirty="0"/>
              <a:t>for at opnå en hypotetisk gevinst en gang ude i fremtiden.</a:t>
            </a:r>
          </a:p>
          <a:p>
            <a:endParaRPr lang="da-DK" dirty="0"/>
          </a:p>
        </p:txBody>
      </p:sp>
      <p:sp>
        <p:nvSpPr>
          <p:cNvPr id="5" name="Titel 4"/>
          <p:cNvSpPr>
            <a:spLocks noGrp="1"/>
          </p:cNvSpPr>
          <p:nvPr>
            <p:ph type="title"/>
          </p:nvPr>
        </p:nvSpPr>
        <p:spPr/>
        <p:txBody>
          <a:bodyPr/>
          <a:lstStyle/>
          <a:p>
            <a:r>
              <a:rPr lang="da-DK" dirty="0" smtClean="0"/>
              <a:t>Om </a:t>
            </a:r>
            <a:r>
              <a:rPr lang="da-DK" dirty="0" err="1" smtClean="0"/>
              <a:t>beSvarelse</a:t>
            </a:r>
            <a:endParaRPr lang="da-DK" dirty="0"/>
          </a:p>
        </p:txBody>
      </p:sp>
    </p:spTree>
    <p:extLst>
      <p:ext uri="{BB962C8B-B14F-4D97-AF65-F5344CB8AC3E}">
        <p14:creationId xmlns:p14="http://schemas.microsoft.com/office/powerpoint/2010/main" val="3798466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380999" y="2060847"/>
            <a:ext cx="8407893" cy="4065631"/>
          </a:xfrm>
        </p:spPr>
        <p:txBody>
          <a:bodyPr/>
          <a:lstStyle/>
          <a:p>
            <a:r>
              <a:rPr lang="da-DK" dirty="0" smtClean="0"/>
              <a:t>Hvert </a:t>
            </a:r>
            <a:r>
              <a:rPr lang="da-DK" dirty="0"/>
              <a:t>år måler regionerne patienternes tilfredshed – skiftevis med indlæggelser og med ambulante </a:t>
            </a:r>
            <a:r>
              <a:rPr lang="da-DK" dirty="0" smtClean="0"/>
              <a:t>forløb. Fremover </a:t>
            </a:r>
            <a:r>
              <a:rPr lang="da-DK" dirty="0"/>
              <a:t>skal der også gennemføres undersøgelser af patienters tilfredshed med forløb i almen praksis</a:t>
            </a:r>
            <a:r>
              <a:rPr lang="da-DK" dirty="0" smtClean="0"/>
              <a:t>.</a:t>
            </a:r>
          </a:p>
          <a:p>
            <a:endParaRPr lang="da-DK" dirty="0"/>
          </a:p>
          <a:p>
            <a:r>
              <a:rPr lang="da-DK" dirty="0"/>
              <a:t>Diskuter om patienttilfredshed (”patientoplevet kvalitet”) er et relevant mål til belysning af effekten </a:t>
            </a:r>
            <a:r>
              <a:rPr lang="da-DK" dirty="0" smtClean="0"/>
              <a:t>af sundhedsvæsenets </a:t>
            </a:r>
            <a:r>
              <a:rPr lang="da-DK" dirty="0"/>
              <a:t>aktivitet, og om måling af patienttilfredshed er et nyttigt redskab til udvikling </a:t>
            </a:r>
            <a:r>
              <a:rPr lang="da-DK" dirty="0" smtClean="0"/>
              <a:t>af sundhedsvæsenets </a:t>
            </a:r>
            <a:r>
              <a:rPr lang="da-DK" dirty="0"/>
              <a:t>ydelser</a:t>
            </a:r>
            <a:r>
              <a:rPr lang="da-DK" dirty="0" smtClean="0"/>
              <a:t>.</a:t>
            </a:r>
            <a:endParaRPr lang="da-DK" dirty="0"/>
          </a:p>
        </p:txBody>
      </p:sp>
      <p:sp>
        <p:nvSpPr>
          <p:cNvPr id="3" name="Titel 2"/>
          <p:cNvSpPr>
            <a:spLocks noGrp="1"/>
          </p:cNvSpPr>
          <p:nvPr>
            <p:ph type="title"/>
          </p:nvPr>
        </p:nvSpPr>
        <p:spPr>
          <a:xfrm>
            <a:off x="381000" y="332656"/>
            <a:ext cx="8381260" cy="1077585"/>
          </a:xfrm>
        </p:spPr>
        <p:txBody>
          <a:bodyPr/>
          <a:lstStyle/>
          <a:p>
            <a:r>
              <a:rPr lang="da-DK" dirty="0" smtClean="0"/>
              <a:t>Tidl. Eks Opgave om Kvalitetsudvikling</a:t>
            </a:r>
            <a:r>
              <a:rPr lang="da-DK" dirty="0"/>
              <a:t>. Sundhedspolitik</a:t>
            </a:r>
            <a:br>
              <a:rPr lang="da-DK" dirty="0"/>
            </a:br>
            <a:endParaRPr lang="da-DK" dirty="0"/>
          </a:p>
        </p:txBody>
      </p:sp>
    </p:spTree>
    <p:extLst>
      <p:ext uri="{BB962C8B-B14F-4D97-AF65-F5344CB8AC3E}">
        <p14:creationId xmlns:p14="http://schemas.microsoft.com/office/powerpoint/2010/main" val="940474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380999" y="1988839"/>
            <a:ext cx="8407893" cy="4137639"/>
          </a:xfrm>
        </p:spPr>
        <p:txBody>
          <a:bodyPr/>
          <a:lstStyle/>
          <a:p>
            <a:r>
              <a:rPr lang="da-DK" dirty="0"/>
              <a:t>Der skal demonstreres forståelse af, at kvalitet ikke er et absolut begreb, men det </a:t>
            </a:r>
            <a:r>
              <a:rPr lang="da-DK" dirty="0" smtClean="0"/>
              <a:t>behøver ikke </a:t>
            </a:r>
            <a:r>
              <a:rPr lang="da-DK" dirty="0"/>
              <a:t>at blive formuleret eksplicit.</a:t>
            </a:r>
          </a:p>
          <a:p>
            <a:r>
              <a:rPr lang="da-DK" dirty="0"/>
              <a:t>En god besvarelse vil skelne mellem faglig kvalitet og patientoplevet kvalitet og kritisk </a:t>
            </a:r>
            <a:r>
              <a:rPr lang="da-DK" dirty="0" smtClean="0"/>
              <a:t>diskutere patienternes </a:t>
            </a:r>
            <a:r>
              <a:rPr lang="da-DK" dirty="0"/>
              <a:t>mulighed for at vurdere, hvad der er god klinisk kvalitet og samtidig pege på betydningen af </a:t>
            </a:r>
            <a:r>
              <a:rPr lang="da-DK" dirty="0" smtClean="0"/>
              <a:t>at patienterne </a:t>
            </a:r>
            <a:r>
              <a:rPr lang="da-DK" dirty="0"/>
              <a:t>også føler sig godt behandlet.</a:t>
            </a:r>
          </a:p>
        </p:txBody>
      </p:sp>
      <p:sp>
        <p:nvSpPr>
          <p:cNvPr id="3" name="Titel 2"/>
          <p:cNvSpPr>
            <a:spLocks noGrp="1"/>
          </p:cNvSpPr>
          <p:nvPr>
            <p:ph type="title"/>
          </p:nvPr>
        </p:nvSpPr>
        <p:spPr/>
        <p:txBody>
          <a:bodyPr/>
          <a:lstStyle/>
          <a:p>
            <a:r>
              <a:rPr lang="da-DK" dirty="0" smtClean="0"/>
              <a:t>Om besvarelse</a:t>
            </a:r>
            <a:endParaRPr lang="da-DK" dirty="0"/>
          </a:p>
        </p:txBody>
      </p:sp>
    </p:spTree>
    <p:extLst>
      <p:ext uri="{BB962C8B-B14F-4D97-AF65-F5344CB8AC3E}">
        <p14:creationId xmlns:p14="http://schemas.microsoft.com/office/powerpoint/2010/main" val="3484037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Date Placeholder 34"/>
          <p:cNvSpPr>
            <a:spLocks noGrp="1"/>
          </p:cNvSpPr>
          <p:nvPr>
            <p:ph type="dt"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defRPr>
            </a:lvl2pPr>
            <a:lvl3pPr marL="1143000" indent="-228600" eaLnBrk="0" hangingPunct="0">
              <a:defRPr sz="2400">
                <a:solidFill>
                  <a:schemeClr val="tx1"/>
                </a:solidFill>
                <a:latin typeface="Verdana" charset="0"/>
                <a:ea typeface="ＭＳ Ｐゴシック" charset="0"/>
              </a:defRPr>
            </a:lvl3pPr>
            <a:lvl4pPr marL="1600200" indent="-228600" eaLnBrk="0" hangingPunct="0">
              <a:defRPr sz="2400">
                <a:solidFill>
                  <a:schemeClr val="tx1"/>
                </a:solidFill>
                <a:latin typeface="Verdana" charset="0"/>
                <a:ea typeface="ＭＳ Ｐゴシック" charset="0"/>
              </a:defRPr>
            </a:lvl4pPr>
            <a:lvl5pPr marL="2057400" indent="-228600" eaLnBrk="0" hangingPunct="0">
              <a:defRPr sz="2400">
                <a:solidFill>
                  <a:schemeClr val="tx1"/>
                </a:solidFill>
                <a:latin typeface="Verdana" charset="0"/>
                <a:ea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defRPr>
            </a:lvl9pPr>
          </a:lstStyle>
          <a:p>
            <a:pPr eaLnBrk="1" hangingPunct="1"/>
            <a:r>
              <a:rPr lang="da-DK" sz="900">
                <a:solidFill>
                  <a:srgbClr val="000000"/>
                </a:solidFill>
              </a:rPr>
              <a:t>Sundhedsvæsenets struktur og aktører</a:t>
            </a:r>
          </a:p>
        </p:txBody>
      </p:sp>
      <p:sp>
        <p:nvSpPr>
          <p:cNvPr id="30723" name="Slide Number Placeholder 40"/>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defRPr>
            </a:lvl2pPr>
            <a:lvl3pPr marL="1143000" indent="-228600" eaLnBrk="0" hangingPunct="0">
              <a:defRPr sz="2400">
                <a:solidFill>
                  <a:schemeClr val="tx1"/>
                </a:solidFill>
                <a:latin typeface="Verdana" charset="0"/>
                <a:ea typeface="ＭＳ Ｐゴシック" charset="0"/>
              </a:defRPr>
            </a:lvl3pPr>
            <a:lvl4pPr marL="1600200" indent="-228600" eaLnBrk="0" hangingPunct="0">
              <a:defRPr sz="2400">
                <a:solidFill>
                  <a:schemeClr val="tx1"/>
                </a:solidFill>
                <a:latin typeface="Verdana" charset="0"/>
                <a:ea typeface="ＭＳ Ｐゴシック" charset="0"/>
              </a:defRPr>
            </a:lvl4pPr>
            <a:lvl5pPr marL="2057400" indent="-228600" eaLnBrk="0" hangingPunct="0">
              <a:defRPr sz="2400">
                <a:solidFill>
                  <a:schemeClr val="tx1"/>
                </a:solidFill>
                <a:latin typeface="Verdana" charset="0"/>
                <a:ea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defRPr>
            </a:lvl9pPr>
          </a:lstStyle>
          <a:p>
            <a:pPr eaLnBrk="1" hangingPunct="1"/>
            <a:r>
              <a:rPr lang="da-DK" sz="900">
                <a:solidFill>
                  <a:srgbClr val="000000"/>
                </a:solidFill>
              </a:rPr>
              <a:t>Dias </a:t>
            </a:r>
            <a:fld id="{601C929D-703C-224E-8EDD-49070D66AD59}" type="slidenum">
              <a:rPr lang="da-DK" sz="900">
                <a:solidFill>
                  <a:srgbClr val="000000"/>
                </a:solidFill>
              </a:rPr>
              <a:pPr eaLnBrk="1" hangingPunct="1"/>
              <a:t>20</a:t>
            </a:fld>
            <a:endParaRPr lang="da-DK" sz="900">
              <a:solidFill>
                <a:srgbClr val="000000"/>
              </a:solidFill>
            </a:endParaRPr>
          </a:p>
        </p:txBody>
      </p:sp>
      <p:sp>
        <p:nvSpPr>
          <p:cNvPr id="30724" name="Footer Placeholder 41"/>
          <p:cNvSpPr>
            <a:spLocks noGrp="1"/>
          </p:cNvSpPr>
          <p:nvPr>
            <p:ph type="ftr" sz="quarter" idx="16"/>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defRPr>
            </a:lvl2pPr>
            <a:lvl3pPr marL="1143000" indent="-228600" eaLnBrk="0" hangingPunct="0">
              <a:defRPr sz="2400">
                <a:solidFill>
                  <a:schemeClr val="tx1"/>
                </a:solidFill>
                <a:latin typeface="Verdana" charset="0"/>
                <a:ea typeface="ＭＳ Ｐゴシック" charset="0"/>
              </a:defRPr>
            </a:lvl3pPr>
            <a:lvl4pPr marL="1600200" indent="-228600" eaLnBrk="0" hangingPunct="0">
              <a:defRPr sz="2400">
                <a:solidFill>
                  <a:schemeClr val="tx1"/>
                </a:solidFill>
                <a:latin typeface="Verdana" charset="0"/>
                <a:ea typeface="ＭＳ Ｐゴシック" charset="0"/>
              </a:defRPr>
            </a:lvl4pPr>
            <a:lvl5pPr marL="2057400" indent="-228600" eaLnBrk="0" hangingPunct="0">
              <a:defRPr sz="2400">
                <a:solidFill>
                  <a:schemeClr val="tx1"/>
                </a:solidFill>
                <a:latin typeface="Verdana" charset="0"/>
                <a:ea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defRPr>
            </a:lvl9pPr>
          </a:lstStyle>
          <a:p>
            <a:pPr eaLnBrk="1" hangingPunct="1"/>
            <a:r>
              <a:rPr lang="da-DK" sz="1000">
                <a:solidFill>
                  <a:srgbClr val="F8F8F8"/>
                </a:solidFill>
              </a:rPr>
              <a:t>Afdeling for Sundhedstjenesteforskning</a:t>
            </a:r>
          </a:p>
        </p:txBody>
      </p:sp>
      <p:sp>
        <p:nvSpPr>
          <p:cNvPr id="30725" name="Rectangle 2"/>
          <p:cNvSpPr>
            <a:spLocks noGrp="1" noChangeArrowheads="1"/>
          </p:cNvSpPr>
          <p:nvPr>
            <p:ph type="title"/>
          </p:nvPr>
        </p:nvSpPr>
        <p:spPr/>
        <p:txBody>
          <a:bodyPr/>
          <a:lstStyle/>
          <a:p>
            <a:pPr eaLnBrk="1" hangingPunct="1"/>
            <a:r>
              <a:rPr lang="da-DK" sz="2400" b="1" dirty="0" smtClean="0">
                <a:latin typeface="Verdana" charset="0"/>
                <a:ea typeface="ＭＳ Ｐゴシック" charset="0"/>
              </a:rPr>
              <a:t>Held og lykke til eksamen!</a:t>
            </a:r>
            <a:endParaRPr lang="da-DK" sz="2400" b="1" dirty="0">
              <a:latin typeface="Verdana" charset="0"/>
              <a:ea typeface="ＭＳ Ｐゴシック" charset="0"/>
            </a:endParaRPr>
          </a:p>
        </p:txBody>
      </p:sp>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736" y="1700808"/>
            <a:ext cx="8692744" cy="4580756"/>
          </a:xfrm>
          <a:prstGeom prst="rect">
            <a:avLst/>
          </a:prstGeom>
        </p:spPr>
      </p:pic>
    </p:spTree>
    <p:extLst>
      <p:ext uri="{BB962C8B-B14F-4D97-AF65-F5344CB8AC3E}">
        <p14:creationId xmlns:p14="http://schemas.microsoft.com/office/powerpoint/2010/main" val="288906059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dsholder til indhold 5"/>
          <p:cNvSpPr>
            <a:spLocks noGrp="1"/>
          </p:cNvSpPr>
          <p:nvPr>
            <p:ph idx="1"/>
          </p:nvPr>
        </p:nvSpPr>
        <p:spPr>
          <a:xfrm>
            <a:off x="380999" y="1719070"/>
            <a:ext cx="8407893" cy="4806273"/>
          </a:xfrm>
        </p:spPr>
        <p:txBody>
          <a:bodyPr>
            <a:normAutofit fontScale="77500" lnSpcReduction="20000"/>
          </a:bodyPr>
          <a:lstStyle/>
          <a:p>
            <a:pPr marL="45720" lvl="0" indent="0">
              <a:buNone/>
            </a:pPr>
            <a:r>
              <a:rPr lang="da-DK" b="1" dirty="0"/>
              <a:t>En ældre mand, som boede på plejehjem,</a:t>
            </a:r>
            <a:r>
              <a:rPr lang="da-DK" dirty="0"/>
              <a:t> </a:t>
            </a:r>
            <a:r>
              <a:rPr lang="da-DK" b="1" dirty="0"/>
              <a:t>blev årligt undersøgt af sin praktiserende læge, der som følge heraf og i samarbejde med plejepersonalet,  fandt grundlag for at ordinere antidepressiv behandling. Manden var ikke dement. Lægen fik af plejepersonalet at vide, at manden herefter fik det bedre. Efter at manden var afgået ved døden – af anden årsag – fik hans pårørende kendskab til den tidligere medicinering. </a:t>
            </a:r>
            <a:endParaRPr lang="da-DK" b="1" dirty="0" smtClean="0"/>
          </a:p>
          <a:p>
            <a:pPr lvl="0"/>
            <a:endParaRPr lang="da-DK" sz="1600" dirty="0"/>
          </a:p>
          <a:p>
            <a:endParaRPr lang="da-DK" sz="1600" dirty="0"/>
          </a:p>
          <a:p>
            <a:pPr marL="45720" indent="0">
              <a:buNone/>
            </a:pPr>
            <a:r>
              <a:rPr lang="da-DK" b="1" dirty="0"/>
              <a:t>Skulle lægen have indhentet samtykke til den antidepressive behandling hos patientens pårørende inden behandlingsstart?</a:t>
            </a:r>
          </a:p>
          <a:p>
            <a:pPr marL="45720" indent="0">
              <a:buClr>
                <a:schemeClr val="tx2"/>
              </a:buClr>
              <a:buNone/>
            </a:pPr>
            <a:r>
              <a:rPr lang="da-DK" b="1" dirty="0"/>
              <a:t> </a:t>
            </a:r>
            <a:endParaRPr lang="da-DK" sz="1600" dirty="0" smtClean="0"/>
          </a:p>
          <a:p>
            <a:pPr marL="708660" lvl="1" indent="-342900">
              <a:buClr>
                <a:schemeClr val="tx2"/>
              </a:buClr>
              <a:buFont typeface="+mj-lt"/>
              <a:buAutoNum type="alphaLcParenR"/>
            </a:pPr>
            <a:r>
              <a:rPr lang="da-DK" dirty="0" smtClean="0"/>
              <a:t>Lægen skulle ikke have indhentet samtykke hos de pårørende, idet patienten ikke var dement, og ordinationen blev foretaget efter undersøgelse og samtale med patienten.</a:t>
            </a:r>
            <a:endParaRPr lang="da-DK" sz="1400" dirty="0" smtClean="0"/>
          </a:p>
          <a:p>
            <a:pPr marL="708660" lvl="1" indent="-342900">
              <a:buClr>
                <a:schemeClr val="tx2"/>
              </a:buClr>
              <a:buFont typeface="+mj-lt"/>
              <a:buAutoNum type="alphaLcParenR"/>
            </a:pPr>
            <a:r>
              <a:rPr lang="da-DK" dirty="0" smtClean="0"/>
              <a:t>Lægen </a:t>
            </a:r>
            <a:r>
              <a:rPr lang="da-DK" dirty="0"/>
              <a:t>skulle have indhentet samtykke hos de pårørende, idet der var tale om behandling af en mulig depression. De pårørende kunne således have deltaget i at hjælpe patienten igennem sin depression, hvis de havde haft kendskab dertil. </a:t>
            </a:r>
            <a:endParaRPr lang="da-DK" sz="1400" dirty="0"/>
          </a:p>
          <a:p>
            <a:pPr marL="708660" lvl="1" indent="-342900">
              <a:buClr>
                <a:schemeClr val="tx2"/>
              </a:buClr>
              <a:buFont typeface="+mj-lt"/>
              <a:buAutoNum type="alphaLcParenR"/>
            </a:pPr>
            <a:r>
              <a:rPr lang="da-DK" dirty="0"/>
              <a:t>Lægen skulle ikke have indhentet samtykke hos de pårørende, da plejepersonalet, som kendte patienten, allerede havde givet samtykke til behandlingen.</a:t>
            </a:r>
            <a:endParaRPr lang="da-DK" sz="1400" dirty="0"/>
          </a:p>
          <a:p>
            <a:pPr marL="708660" lvl="1" indent="-342900">
              <a:buClr>
                <a:schemeClr val="tx2"/>
              </a:buClr>
              <a:buFont typeface="+mj-lt"/>
              <a:buAutoNum type="alphaLcParenR"/>
            </a:pPr>
            <a:r>
              <a:rPr lang="da-DK" dirty="0"/>
              <a:t>Lægen skulle have inddraget de pårørende i behandlingen, om end samtykket skulle indhentes hos patienten selv. På den måde ville de pårørende kunne have taget stilling til, om de var enige i behandlingen og have haft mulighed for at påvirke patientens beslutning.</a:t>
            </a:r>
            <a:endParaRPr lang="da-DK" sz="1400" dirty="0"/>
          </a:p>
          <a:p>
            <a:pPr marL="45720" indent="0">
              <a:buClr>
                <a:schemeClr val="tx2"/>
              </a:buClr>
              <a:buNone/>
            </a:pPr>
            <a:endParaRPr lang="da-DK" sz="1600" dirty="0"/>
          </a:p>
        </p:txBody>
      </p:sp>
      <p:sp>
        <p:nvSpPr>
          <p:cNvPr id="5" name="Titel 4"/>
          <p:cNvSpPr>
            <a:spLocks noGrp="1"/>
          </p:cNvSpPr>
          <p:nvPr>
            <p:ph type="title"/>
          </p:nvPr>
        </p:nvSpPr>
        <p:spPr/>
        <p:txBody>
          <a:bodyPr/>
          <a:lstStyle/>
          <a:p>
            <a:r>
              <a:rPr lang="da-DK" dirty="0" smtClean="0"/>
              <a:t>Test din viden om pt. rettigheder 1</a:t>
            </a:r>
            <a:endParaRPr lang="da-DK" dirty="0"/>
          </a:p>
        </p:txBody>
      </p:sp>
    </p:spTree>
    <p:extLst>
      <p:ext uri="{BB962C8B-B14F-4D97-AF65-F5344CB8AC3E}">
        <p14:creationId xmlns:p14="http://schemas.microsoft.com/office/powerpoint/2010/main" val="3684322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251520" y="1719070"/>
            <a:ext cx="8712967" cy="4878281"/>
          </a:xfrm>
        </p:spPr>
        <p:txBody>
          <a:bodyPr>
            <a:normAutofit fontScale="70000" lnSpcReduction="20000"/>
          </a:bodyPr>
          <a:lstStyle/>
          <a:p>
            <a:pPr marL="45720" lvl="0" indent="0">
              <a:buNone/>
            </a:pPr>
            <a:r>
              <a:rPr lang="da-DK" b="1" dirty="0"/>
              <a:t>En ældre mand blev gennem længere tid tiltagende syg og svækket. Han blev tilset af sin praktiserende læge, der tilbød at indlægge ham mhp på diagnosticering og behandling. Dette ønskede manden imidlertid ikke. Han blev informeret om konsekvenserne af ikke at blive indlagt, men ønskede stadig ikke indlæggelse. Manden fik en af sine pårørende til at love, at han ikke ville blive indlagt på noget tidspunkt i forløbet, da han ønskede at dø hjemme.</a:t>
            </a:r>
          </a:p>
          <a:p>
            <a:pPr marL="45720" indent="0">
              <a:buNone/>
            </a:pPr>
            <a:endParaRPr lang="da-DK" b="1" dirty="0"/>
          </a:p>
          <a:p>
            <a:pPr marL="45720" indent="0">
              <a:buNone/>
            </a:pPr>
            <a:r>
              <a:rPr lang="da-DK" b="1" dirty="0" smtClean="0"/>
              <a:t>Mandens </a:t>
            </a:r>
            <a:r>
              <a:rPr lang="da-DK" b="1" dirty="0"/>
              <a:t>tilstand blev forværret, han udviklede begyndende gulsot og blev lidt sløv. Manden blev tilset af en vagtlæge, som fandt ham bevidsthedsklar og fuldt orienteret. Manden afviste stadig klart indlæggelse. De pårørende var bekymrede og de tilkaldte dagen efter mandens praktiserende læge mhp på indlæggelse.</a:t>
            </a:r>
          </a:p>
          <a:p>
            <a:endParaRPr lang="da-DK" dirty="0"/>
          </a:p>
          <a:p>
            <a:pPr marL="45720" indent="0">
              <a:buNone/>
            </a:pPr>
            <a:r>
              <a:rPr lang="da-DK" b="1" dirty="0"/>
              <a:t>Hvilke muligheder havde lægen ?</a:t>
            </a:r>
            <a:endParaRPr lang="da-DK" dirty="0"/>
          </a:p>
          <a:p>
            <a:endParaRPr lang="da-DK" dirty="0"/>
          </a:p>
          <a:p>
            <a:pPr marL="502920" lvl="0" indent="-457200">
              <a:buClrTx/>
              <a:buFont typeface="+mj-lt"/>
              <a:buAutoNum type="alphaLcParenR"/>
            </a:pPr>
            <a:r>
              <a:rPr lang="da-DK" dirty="0"/>
              <a:t>Lægen kunne indlægge patienten imod dennes vilje pga. sygdommens alvorlighed</a:t>
            </a:r>
          </a:p>
          <a:p>
            <a:pPr marL="502920" lvl="0" indent="-457200">
              <a:buClrTx/>
              <a:buFont typeface="+mj-lt"/>
              <a:buAutoNum type="alphaLcParenR"/>
            </a:pPr>
            <a:r>
              <a:rPr lang="da-DK" dirty="0"/>
              <a:t>Lægen kunne med de pårørendes samtykke indlægge patienten</a:t>
            </a:r>
          </a:p>
          <a:p>
            <a:pPr marL="502920" lvl="0" indent="-457200">
              <a:buClrTx/>
              <a:buFont typeface="+mj-lt"/>
              <a:buAutoNum type="alphaLcParenR"/>
            </a:pPr>
            <a:r>
              <a:rPr lang="da-DK" dirty="0"/>
              <a:t>Lægen kunne tvangsindlægge patienten på behandlingsindikation (”gule papirer”) på baggrund af patientens tiltagende bevidsthedspåvirkning, hvilket kan sidestilles med en sindssygelignende tilstand</a:t>
            </a:r>
          </a:p>
          <a:p>
            <a:pPr marL="502920" lvl="0" indent="-457200">
              <a:buClrTx/>
              <a:buFont typeface="+mj-lt"/>
              <a:buAutoNum type="alphaLcParenR"/>
            </a:pPr>
            <a:r>
              <a:rPr lang="da-DK" dirty="0"/>
              <a:t>Lægen kunne ikke indlægge patienten, idet patienten på baggrund af information om forløbet klart havde tilkendegivet, at han ikke ønskede indlæggelse.</a:t>
            </a:r>
          </a:p>
          <a:p>
            <a:endParaRPr lang="da-DK" dirty="0"/>
          </a:p>
        </p:txBody>
      </p:sp>
      <p:sp>
        <p:nvSpPr>
          <p:cNvPr id="3" name="Titel 2"/>
          <p:cNvSpPr>
            <a:spLocks noGrp="1"/>
          </p:cNvSpPr>
          <p:nvPr>
            <p:ph type="title"/>
          </p:nvPr>
        </p:nvSpPr>
        <p:spPr/>
        <p:txBody>
          <a:bodyPr/>
          <a:lstStyle/>
          <a:p>
            <a:r>
              <a:rPr lang="da-DK" dirty="0" smtClean="0"/>
              <a:t>Test din viden om pt. rettigheder 2</a:t>
            </a:r>
            <a:endParaRPr lang="da-DK" dirty="0"/>
          </a:p>
        </p:txBody>
      </p:sp>
    </p:spTree>
    <p:extLst>
      <p:ext uri="{BB962C8B-B14F-4D97-AF65-F5344CB8AC3E}">
        <p14:creationId xmlns:p14="http://schemas.microsoft.com/office/powerpoint/2010/main" val="263878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251520" y="1719070"/>
            <a:ext cx="8712967" cy="4878281"/>
          </a:xfrm>
        </p:spPr>
        <p:txBody>
          <a:bodyPr>
            <a:normAutofit fontScale="70000" lnSpcReduction="20000"/>
          </a:bodyPr>
          <a:lstStyle/>
          <a:p>
            <a:pPr marL="45720" indent="0">
              <a:buNone/>
            </a:pPr>
            <a:r>
              <a:rPr lang="da-DK" b="1" dirty="0" smtClean="0"/>
              <a:t>En </a:t>
            </a:r>
            <a:r>
              <a:rPr lang="da-DK" b="1" dirty="0"/>
              <a:t>16-årig dreng blev indbragt på skadestuen efter at have indtaget ukendte stoffer på et diskotek. Drengen var påvirket, men lægerne skønnede,  at han var klar og orienteret. Lægerne vurderede, at drengen burde forblive indlagt til observation for evt. bivirkninger og følgevirkninger til de ukendte stoffer. Imidlertid ønskede drengen ikke at forblive på skadestuen til observation og ville forlade stedet mod givet råd. Drengens forældre havde indtil da ikke været involveret i forløbet.</a:t>
            </a:r>
          </a:p>
          <a:p>
            <a:pPr marL="45720" indent="0">
              <a:buNone/>
            </a:pPr>
            <a:endParaRPr lang="da-DK" b="1" dirty="0"/>
          </a:p>
          <a:p>
            <a:pPr marL="45720" indent="0">
              <a:buNone/>
            </a:pPr>
            <a:r>
              <a:rPr lang="da-DK" b="1" dirty="0"/>
              <a:t>Kunne drengen selv bestemme, om han ville blive til observation på skadestuen?</a:t>
            </a:r>
          </a:p>
          <a:p>
            <a:endParaRPr lang="da-DK" dirty="0"/>
          </a:p>
          <a:p>
            <a:pPr marL="502920" lvl="0" indent="-457200">
              <a:buClrTx/>
              <a:buFont typeface="+mj-lt"/>
              <a:buAutoNum type="alphaLcParenR"/>
            </a:pPr>
            <a:r>
              <a:rPr lang="da-DK" dirty="0"/>
              <a:t>Drengen var over 15 år og kunne derfor selv bestemme på baggrund af information fra sundhedspersonalet, men da han var under 18 år, skulle forældrene informeres.</a:t>
            </a:r>
          </a:p>
          <a:p>
            <a:pPr marL="502920" lvl="0" indent="-457200">
              <a:buClrTx/>
              <a:buFont typeface="+mj-lt"/>
              <a:buAutoNum type="alphaLcParenR"/>
            </a:pPr>
            <a:r>
              <a:rPr lang="da-DK" dirty="0"/>
              <a:t>Drengen var over 15 år og kunne derfor selv bestemme på baggrund af information fra sundhedspersonalet, og forældrene måtte pga. tavshedspligten ikke informeres</a:t>
            </a:r>
          </a:p>
          <a:p>
            <a:pPr marL="502920" lvl="0" indent="-457200">
              <a:buClrTx/>
              <a:buFont typeface="+mj-lt"/>
              <a:buAutoNum type="alphaLcParenR"/>
            </a:pPr>
            <a:r>
              <a:rPr lang="da-DK" dirty="0"/>
              <a:t>Da drengen var under 18 år, skulle forældrene informeres, så de alene kunne træffe beslutning om behandlingen af drengen. Han skulle ikke tages med på råd.</a:t>
            </a:r>
          </a:p>
          <a:p>
            <a:pPr marL="502920" lvl="0" indent="-457200">
              <a:buClrTx/>
              <a:buFont typeface="+mj-lt"/>
              <a:buAutoNum type="alphaLcParenR"/>
            </a:pPr>
            <a:r>
              <a:rPr lang="da-DK" dirty="0"/>
              <a:t>Da drengen var under 18 år, skulle forældrene informeres, så de kunne træffe beslutning om behandlingen af ham. Han skulle dog informeres og tages med på råd vedr. behandlingen.</a:t>
            </a:r>
          </a:p>
          <a:p>
            <a:pPr marL="502920" indent="-457200">
              <a:buClrTx/>
              <a:buFont typeface="+mj-lt"/>
              <a:buAutoNum type="alphaLcParenR"/>
            </a:pPr>
            <a:endParaRPr lang="da-DK" dirty="0"/>
          </a:p>
        </p:txBody>
      </p:sp>
      <p:sp>
        <p:nvSpPr>
          <p:cNvPr id="3" name="Titel 2"/>
          <p:cNvSpPr>
            <a:spLocks noGrp="1"/>
          </p:cNvSpPr>
          <p:nvPr>
            <p:ph type="title"/>
          </p:nvPr>
        </p:nvSpPr>
        <p:spPr/>
        <p:txBody>
          <a:bodyPr/>
          <a:lstStyle/>
          <a:p>
            <a:r>
              <a:rPr lang="da-DK" dirty="0"/>
              <a:t>Test din viden om pt. rettigheder </a:t>
            </a:r>
            <a:r>
              <a:rPr lang="da-DK" dirty="0" smtClean="0"/>
              <a:t>3</a:t>
            </a:r>
            <a:endParaRPr lang="da-DK" dirty="0"/>
          </a:p>
        </p:txBody>
      </p:sp>
    </p:spTree>
    <p:extLst>
      <p:ext uri="{BB962C8B-B14F-4D97-AF65-F5344CB8AC3E}">
        <p14:creationId xmlns:p14="http://schemas.microsoft.com/office/powerpoint/2010/main" val="2111563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fontScale="85000" lnSpcReduction="20000"/>
          </a:bodyPr>
          <a:lstStyle/>
          <a:p>
            <a:pPr lvl="0"/>
            <a:r>
              <a:rPr lang="da-DK" b="1" dirty="0"/>
              <a:t>Ved et bankrøveri lykkedes det en af de ansatte i banken at tilføre gerningsmanden et stort sår. Gerningsmanden kom efterfølgende på skadestuen, hvilket politiet blev bekendt med. Politiet besluttede at bede sygehuspersonalet på skadestuen om oplysninger om mandens identitet. Manden ville ikke give samtykke til udlevering af oplysninger.</a:t>
            </a:r>
          </a:p>
          <a:p>
            <a:r>
              <a:rPr lang="da-DK" b="1" dirty="0"/>
              <a:t> </a:t>
            </a:r>
          </a:p>
          <a:p>
            <a:r>
              <a:rPr lang="da-DK" b="1" dirty="0"/>
              <a:t>Måtte sygehuspersonalet udlevere oplysningerne til politiet?</a:t>
            </a:r>
          </a:p>
          <a:p>
            <a:r>
              <a:rPr lang="da-DK" dirty="0"/>
              <a:t> </a:t>
            </a:r>
            <a:endParaRPr lang="da-DK" b="1" dirty="0"/>
          </a:p>
          <a:p>
            <a:pPr marL="708660" lvl="1" indent="-342900">
              <a:buClrTx/>
              <a:buFont typeface="+mj-lt"/>
              <a:buAutoNum type="alphaLcParenR"/>
            </a:pPr>
            <a:r>
              <a:rPr lang="da-DK" dirty="0"/>
              <a:t>Sygehuspersonalet skal altid udlevere oplysninger til politiet om patienter, hvis politiet anmoder om  det, uafhængigt af patientens samtykke.</a:t>
            </a:r>
          </a:p>
          <a:p>
            <a:pPr marL="708660" lvl="1" indent="-342900">
              <a:buClrTx/>
              <a:buFont typeface="+mj-lt"/>
              <a:buAutoNum type="alphaLcParenR"/>
            </a:pPr>
            <a:r>
              <a:rPr lang="da-DK" dirty="0"/>
              <a:t>Af hensyn til tavshedspligten, må </a:t>
            </a:r>
            <a:r>
              <a:rPr lang="da-DK" dirty="0" smtClean="0"/>
              <a:t>man aldrig </a:t>
            </a:r>
            <a:r>
              <a:rPr lang="da-DK" dirty="0"/>
              <a:t>udlevere oplysninger om </a:t>
            </a:r>
            <a:r>
              <a:rPr lang="da-DK" dirty="0" err="1" smtClean="0"/>
              <a:t>pt</a:t>
            </a:r>
            <a:r>
              <a:rPr lang="da-DK" dirty="0" smtClean="0"/>
              <a:t> </a:t>
            </a:r>
            <a:r>
              <a:rPr lang="da-DK" dirty="0"/>
              <a:t>til politiet uden </a:t>
            </a:r>
            <a:r>
              <a:rPr lang="da-DK" dirty="0" err="1" smtClean="0"/>
              <a:t>pt’</a:t>
            </a:r>
            <a:r>
              <a:rPr lang="da-DK" dirty="0" err="1" smtClean="0"/>
              <a:t>s</a:t>
            </a:r>
            <a:r>
              <a:rPr lang="da-DK" dirty="0" smtClean="0"/>
              <a:t> </a:t>
            </a:r>
            <a:r>
              <a:rPr lang="da-DK" dirty="0"/>
              <a:t>samtykke.</a:t>
            </a:r>
          </a:p>
          <a:p>
            <a:pPr marL="708660" lvl="1" indent="-342900">
              <a:buClrTx/>
              <a:buFont typeface="+mj-lt"/>
              <a:buAutoNum type="alphaLcParenR"/>
            </a:pPr>
            <a:r>
              <a:rPr lang="da-DK" dirty="0"/>
              <a:t>Sygehuspersonalet kan give oplysninger om patienten til politiet uden patientens samtykke, men kun hvis patienten har begået alvorlig kriminalitet, som manddrab, seksualforbrydelse, grov vold mv.</a:t>
            </a:r>
          </a:p>
          <a:p>
            <a:pPr marL="708660" lvl="1" indent="-342900">
              <a:buClrTx/>
              <a:buFont typeface="+mj-lt"/>
              <a:buAutoNum type="alphaLcParenR"/>
            </a:pPr>
            <a:r>
              <a:rPr lang="da-DK" dirty="0"/>
              <a:t>Sygehuspersonalet kan give oplysninger om patienten til politiet uden patientens samtykke, uanset om der er tale om mindre alvorlig kriminalitet eller om alvorlig kriminalitet. </a:t>
            </a:r>
          </a:p>
          <a:p>
            <a:r>
              <a:rPr lang="da-DK" b="1" dirty="0"/>
              <a:t> </a:t>
            </a:r>
            <a:endParaRPr lang="da-DK" sz="1600" b="1" dirty="0"/>
          </a:p>
          <a:p>
            <a:endParaRPr lang="da-DK" dirty="0"/>
          </a:p>
        </p:txBody>
      </p:sp>
      <p:sp>
        <p:nvSpPr>
          <p:cNvPr id="3" name="Titel 2"/>
          <p:cNvSpPr>
            <a:spLocks noGrp="1"/>
          </p:cNvSpPr>
          <p:nvPr>
            <p:ph type="title"/>
          </p:nvPr>
        </p:nvSpPr>
        <p:spPr/>
        <p:txBody>
          <a:bodyPr/>
          <a:lstStyle/>
          <a:p>
            <a:r>
              <a:rPr lang="da-DK" dirty="0" smtClean="0"/>
              <a:t>Test din viden om pt. Rettigheder 4</a:t>
            </a:r>
            <a:endParaRPr lang="da-DK" dirty="0"/>
          </a:p>
        </p:txBody>
      </p:sp>
    </p:spTree>
    <p:extLst>
      <p:ext uri="{BB962C8B-B14F-4D97-AF65-F5344CB8AC3E}">
        <p14:creationId xmlns:p14="http://schemas.microsoft.com/office/powerpoint/2010/main" val="6779275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Patientsikkerhed">
  <a:themeElements>
    <a:clrScheme name="Nødvendig">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Gitter">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itter">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12142</TotalTime>
  <Words>1546</Words>
  <Application>Microsoft Macintosh PowerPoint</Application>
  <PresentationFormat>Skærmshow (4:3)</PresentationFormat>
  <Paragraphs>183</Paragraphs>
  <Slides>24</Slides>
  <Notes>5</Notes>
  <HiddenSlides>0</HiddenSlides>
  <MMClips>0</MMClips>
  <ScaleCrop>false</ScaleCrop>
  <HeadingPairs>
    <vt:vector size="4" baseType="variant">
      <vt:variant>
        <vt:lpstr>Tema</vt:lpstr>
      </vt:variant>
      <vt:variant>
        <vt:i4>2</vt:i4>
      </vt:variant>
      <vt:variant>
        <vt:lpstr>Diastitler</vt:lpstr>
      </vt:variant>
      <vt:variant>
        <vt:i4>24</vt:i4>
      </vt:variant>
    </vt:vector>
  </HeadingPairs>
  <TitlesOfParts>
    <vt:vector size="26" baseType="lpstr">
      <vt:lpstr>Waveform</vt:lpstr>
      <vt:lpstr>Patientsikkerhed</vt:lpstr>
      <vt:lpstr>Kursus i  Medicinsk Sociologi  det danske sundhedsvæsens struktur og aktører    Anne mette dons</vt:lpstr>
      <vt:lpstr>Plan for undervisningen</vt:lpstr>
      <vt:lpstr>Adgang til sundhed</vt:lpstr>
      <vt:lpstr>PowerPoint-præsentation</vt:lpstr>
      <vt:lpstr>Forskellige anskuelser af lige adgang</vt:lpstr>
      <vt:lpstr>Sundhedsaftaler: 2014-18 og 2019-23</vt:lpstr>
      <vt:lpstr>Sundhedskoordinationsudvalget</vt:lpstr>
      <vt:lpstr>Sundhedsaftaler 2019-2023 </vt:lpstr>
      <vt:lpstr>forebyggelse</vt:lpstr>
      <vt:lpstr>Opgavefordeling forebyggelse</vt:lpstr>
      <vt:lpstr>Sundhedsloven om kommunal forebyggelse</vt:lpstr>
      <vt:lpstr>Eksempler på Kommunal forebyggelse</vt:lpstr>
      <vt:lpstr>Nu til noget helt andet…</vt:lpstr>
      <vt:lpstr>Arbejdsspørgsmål</vt:lpstr>
      <vt:lpstr>Udviklingstendenser</vt:lpstr>
      <vt:lpstr>Tidl. Eks.Opgave  </vt:lpstr>
      <vt:lpstr>Om beSvarelse</vt:lpstr>
      <vt:lpstr>Tidl. Eks Opgave om Kvalitetsudvikling. Sundhedspolitik </vt:lpstr>
      <vt:lpstr>Om besvarelse</vt:lpstr>
      <vt:lpstr>Held og lykke til eksamen!</vt:lpstr>
      <vt:lpstr>Test din viden om pt. rettigheder 1</vt:lpstr>
      <vt:lpstr>Test din viden om pt. rettigheder 2</vt:lpstr>
      <vt:lpstr>Test din viden om pt. rettigheder 3</vt:lpstr>
      <vt:lpstr>Test din viden om pt. Rettigheder 4</vt:lpstr>
    </vt:vector>
  </TitlesOfParts>
  <Company>Pfizer Danmark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Medicinsk sociologi</dc:title>
  <dc:creator>Anne Kolbye</dc:creator>
  <cp:lastModifiedBy>Anne Mette Dons</cp:lastModifiedBy>
  <cp:revision>506</cp:revision>
  <cp:lastPrinted>2018-05-16T07:27:52Z</cp:lastPrinted>
  <dcterms:created xsi:type="dcterms:W3CDTF">2005-01-26T13:25:13Z</dcterms:created>
  <dcterms:modified xsi:type="dcterms:W3CDTF">2019-12-03T13:46:01Z</dcterms:modified>
</cp:coreProperties>
</file>